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73" r:id="rId2"/>
  </p:sldMasterIdLst>
  <p:notesMasterIdLst>
    <p:notesMasterId r:id="rId18"/>
  </p:notesMasterIdLst>
  <p:handoutMasterIdLst>
    <p:handoutMasterId r:id="rId19"/>
  </p:handoutMasterIdLst>
  <p:sldIdLst>
    <p:sldId id="277" r:id="rId3"/>
    <p:sldId id="281" r:id="rId4"/>
    <p:sldId id="282" r:id="rId5"/>
    <p:sldId id="283" r:id="rId6"/>
    <p:sldId id="284" r:id="rId7"/>
    <p:sldId id="285" r:id="rId8"/>
    <p:sldId id="286" r:id="rId9"/>
    <p:sldId id="293" r:id="rId10"/>
    <p:sldId id="287" r:id="rId11"/>
    <p:sldId id="288" r:id="rId12"/>
    <p:sldId id="289" r:id="rId13"/>
    <p:sldId id="290" r:id="rId14"/>
    <p:sldId id="291" r:id="rId15"/>
    <p:sldId id="292" r:id="rId16"/>
    <p:sldId id="278" r:id="rId17"/>
  </p:sldIdLst>
  <p:sldSz cx="9144000" cy="5143500" type="screen16x9"/>
  <p:notesSz cx="6858000" cy="9144000"/>
  <p:custDataLst>
    <p:tags r:id="rId2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619" autoAdjust="0"/>
  </p:normalViewPr>
  <p:slideViewPr>
    <p:cSldViewPr snapToGrid="0" snapToObjects="1">
      <p:cViewPr varScale="1">
        <p:scale>
          <a:sx n="153" d="100"/>
          <a:sy n="153" d="100"/>
        </p:scale>
        <p:origin x="440"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767AB6-DDEA-CF4E-A74B-19A554508643}" type="datetimeFigureOut">
              <a:rPr lang="en-US" smtClean="0">
                <a:latin typeface="Arial"/>
              </a:rPr>
              <a:t>8/17/22</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300F83-E232-AF4B-BEC0-F9D716239A3F}"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42052301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72DD8AEC-B96B-2C4C-86B3-8483D80B216B}" type="datetimeFigureOut">
              <a:rPr lang="en-US" smtClean="0"/>
              <a:pPr/>
              <a:t>8/17/22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4180AB40-CF9C-CB44-AF47-E5E5B00AC330}" type="slidenum">
              <a:rPr lang="en-US" smtClean="0"/>
              <a:pPr/>
              <a:t>‹#›</a:t>
            </a:fld>
            <a:endParaRPr lang="en-US" dirty="0"/>
          </a:p>
        </p:txBody>
      </p:sp>
    </p:spTree>
    <p:extLst>
      <p:ext uri="{BB962C8B-B14F-4D97-AF65-F5344CB8AC3E}">
        <p14:creationId xmlns:p14="http://schemas.microsoft.com/office/powerpoint/2010/main" val="33825717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pic>
        <p:nvPicPr>
          <p:cNvPr id="11" name="Picture 10"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720" y="854098"/>
            <a:ext cx="2001680" cy="1167645"/>
          </a:xfrm>
          <a:prstGeom prst="rect">
            <a:avLst/>
          </a:prstGeom>
        </p:spPr>
      </p:pic>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 Directorate, Division, Section or Group Name, Presented by, Job Title, Date, etc.</a:t>
            </a:r>
          </a:p>
        </p:txBody>
      </p:sp>
      <p:sp>
        <p:nvSpPr>
          <p:cNvPr id="6" name="Footer Placeholder 5"/>
          <p:cNvSpPr>
            <a:spLocks noGrp="1"/>
          </p:cNvSpPr>
          <p:nvPr>
            <p:ph type="ftr" sz="quarter" idx="20"/>
          </p:nvPr>
        </p:nvSpPr>
        <p:spPr>
          <a:xfrm>
            <a:off x="925513" y="4802823"/>
            <a:ext cx="7483464" cy="274637"/>
          </a:xfrm>
        </p:spPr>
        <p:txBody>
          <a:bodyPr/>
          <a:lstStyle>
            <a:lvl1pPr algn="l">
              <a:defRPr/>
            </a:lvl1pPr>
          </a:lstStyle>
          <a:p>
            <a:r>
              <a:rPr lang="en-US"/>
              <a:t>For required markings, please visit https://mh.jpl.nasa.gov</a:t>
            </a:r>
            <a:endParaRPr lang="en-US" dirty="0"/>
          </a:p>
        </p:txBody>
      </p:sp>
    </p:spTree>
    <p:extLst>
      <p:ext uri="{BB962C8B-B14F-4D97-AF65-F5344CB8AC3E}">
        <p14:creationId xmlns:p14="http://schemas.microsoft.com/office/powerpoint/2010/main" val="256555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Date Placeholder 1"/>
          <p:cNvSpPr>
            <a:spLocks noGrp="1"/>
          </p:cNvSpPr>
          <p:nvPr>
            <p:ph type="dt" sz="half" idx="21"/>
          </p:nvPr>
        </p:nvSpPr>
        <p:spPr/>
        <p:txBody>
          <a:bodyPr/>
          <a:lstStyle/>
          <a:p>
            <a:fld id="{C744E909-E4F2-40D3-ADA6-5442E6B1B762}" type="datetime1">
              <a:rPr lang="en-US" smtClean="0"/>
              <a:t>8/17/22</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A9EAE6FE-6903-4614-A8F9-1C4316AD21CA}" type="slidenum">
              <a:rPr lang="en-US" smtClean="0"/>
              <a:pPr/>
              <a:t>‹#›</a:t>
            </a:fld>
            <a:endParaRPr lang="en-US" dirty="0"/>
          </a:p>
        </p:txBody>
      </p:sp>
    </p:spTree>
    <p:extLst>
      <p:ext uri="{BB962C8B-B14F-4D97-AF65-F5344CB8AC3E}">
        <p14:creationId xmlns:p14="http://schemas.microsoft.com/office/powerpoint/2010/main" val="3625700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5"/>
          </p:nvPr>
        </p:nvSpPr>
        <p:spPr/>
        <p:txBody>
          <a:bodyPr/>
          <a:lstStyle/>
          <a:p>
            <a:fld id="{BA941AAE-C5EC-4D6E-8EFD-FDE0BDEC399D}" type="datetime1">
              <a:rPr lang="en-US" smtClean="0"/>
              <a:t>8/17/22</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85A09567-7461-4DFE-973D-AB9DA5965084}" type="slidenum">
              <a:rPr lang="en-US" smtClean="0"/>
              <a:pPr/>
              <a:t>‹#›</a:t>
            </a:fld>
            <a:endParaRPr lang="en-US" dirty="0"/>
          </a:p>
        </p:txBody>
      </p:sp>
    </p:spTree>
    <p:extLst>
      <p:ext uri="{BB962C8B-B14F-4D97-AF65-F5344CB8AC3E}">
        <p14:creationId xmlns:p14="http://schemas.microsoft.com/office/powerpoint/2010/main" val="19165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 name="Date Placeholder 1"/>
          <p:cNvSpPr>
            <a:spLocks noGrp="1"/>
          </p:cNvSpPr>
          <p:nvPr>
            <p:ph type="dt" sz="half" idx="25"/>
          </p:nvPr>
        </p:nvSpPr>
        <p:spPr/>
        <p:txBody>
          <a:bodyPr/>
          <a:lstStyle/>
          <a:p>
            <a:fld id="{80FDFEE4-04DE-43B3-8E3A-4E05FBA3B757}" type="datetime1">
              <a:rPr lang="en-US" smtClean="0"/>
              <a:t>8/17/22</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204C9DC4-AEC6-4356-9DD4-079F37A6ADD1}" type="slidenum">
              <a:rPr lang="en-US" smtClean="0"/>
              <a:pPr/>
              <a:t>‹#›</a:t>
            </a:fld>
            <a:endParaRPr lang="en-US" dirty="0"/>
          </a:p>
        </p:txBody>
      </p:sp>
    </p:spTree>
    <p:extLst>
      <p:ext uri="{BB962C8B-B14F-4D97-AF65-F5344CB8AC3E}">
        <p14:creationId xmlns:p14="http://schemas.microsoft.com/office/powerpoint/2010/main" val="27731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lac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286E134E-CF96-437A-B903-E7D5759C7821}" type="datetime1">
              <a:rPr lang="en-US" smtClean="0"/>
              <a:t>8/17/22</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F4DC5B55-12B8-4596-98D1-70488E5A10F3}" type="slidenum">
              <a:rPr lang="en-US" smtClean="0"/>
              <a:pPr/>
              <a:t>‹#›</a:t>
            </a:fld>
            <a:endParaRPr lang="en-US" dirty="0"/>
          </a:p>
        </p:txBody>
      </p:sp>
    </p:spTree>
    <p:extLst>
      <p:ext uri="{BB962C8B-B14F-4D97-AF65-F5344CB8AC3E}">
        <p14:creationId xmlns:p14="http://schemas.microsoft.com/office/powerpoint/2010/main" val="407045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Gray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 name="Date Placeholder 1"/>
          <p:cNvSpPr>
            <a:spLocks noGrp="1"/>
          </p:cNvSpPr>
          <p:nvPr>
            <p:ph type="dt" sz="half" idx="18"/>
          </p:nvPr>
        </p:nvSpPr>
        <p:spPr/>
        <p:txBody>
          <a:bodyPr/>
          <a:lstStyle/>
          <a:p>
            <a:fld id="{19C49B78-A413-4120-892C-B8F4A9D94E12}" type="datetime1">
              <a:rPr lang="en-US" smtClean="0"/>
              <a:t>8/17/22</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44425C30-09A2-472C-AF1A-B979687D1AB0}" type="slidenum">
              <a:rPr lang="en-US" smtClean="0"/>
              <a:pPr/>
              <a:t>‹#›</a:t>
            </a:fld>
            <a:endParaRPr lang="en-US" dirty="0"/>
          </a:p>
        </p:txBody>
      </p:sp>
    </p:spTree>
    <p:extLst>
      <p:ext uri="{BB962C8B-B14F-4D97-AF65-F5344CB8AC3E}">
        <p14:creationId xmlns:p14="http://schemas.microsoft.com/office/powerpoint/2010/main" val="1013832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2" name="Date Placeholder 1"/>
          <p:cNvSpPr>
            <a:spLocks noGrp="1"/>
          </p:cNvSpPr>
          <p:nvPr>
            <p:ph type="dt" sz="half" idx="10"/>
          </p:nvPr>
        </p:nvSpPr>
        <p:spPr/>
        <p:txBody>
          <a:bodyPr/>
          <a:lstStyle/>
          <a:p>
            <a:fld id="{4F5D138E-803E-4C41-97DF-E5F293FB4C2C}" type="datetime1">
              <a:rPr lang="en-US" smtClean="0"/>
              <a:t>8/17/22</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1480BF43-B564-4D0D-B75D-ACB07BE0847B}" type="slidenum">
              <a:rPr lang="en-US" smtClean="0"/>
              <a:pPr/>
              <a:t>‹#›</a:t>
            </a:fld>
            <a:endParaRPr lang="en-US" dirty="0"/>
          </a:p>
        </p:txBody>
      </p:sp>
    </p:spTree>
    <p:extLst>
      <p:ext uri="{BB962C8B-B14F-4D97-AF65-F5344CB8AC3E}">
        <p14:creationId xmlns:p14="http://schemas.microsoft.com/office/powerpoint/2010/main" val="1337193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2" name="Date Placeholder 1"/>
          <p:cNvSpPr>
            <a:spLocks noGrp="1"/>
          </p:cNvSpPr>
          <p:nvPr>
            <p:ph type="dt" sz="half" idx="14"/>
          </p:nvPr>
        </p:nvSpPr>
        <p:spPr/>
        <p:txBody>
          <a:bodyPr/>
          <a:lstStyle/>
          <a:p>
            <a:fld id="{6DA97594-B56C-4CFB-ACBC-A522F24F5642}" type="datetime1">
              <a:rPr lang="en-US" smtClean="0"/>
              <a:t>8/17/22</a:t>
            </a:fld>
            <a:endParaRPr lang="en-US" dirty="0"/>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5" name="Slide Number Placeholder 4"/>
          <p:cNvSpPr>
            <a:spLocks noGrp="1"/>
          </p:cNvSpPr>
          <p:nvPr>
            <p:ph type="sldNum" sz="quarter" idx="16"/>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3712117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_Gray">
    <p:bg>
      <p:bgPr>
        <a:solidFill>
          <a:schemeClr val="bg1">
            <a:lumMod val="65000"/>
          </a:schemeClr>
        </a:solidFill>
        <a:effectLst/>
      </p:bgPr>
    </p:bg>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2" name="Date Placeholder 1"/>
          <p:cNvSpPr>
            <a:spLocks noGrp="1"/>
          </p:cNvSpPr>
          <p:nvPr>
            <p:ph type="dt" sz="half" idx="14"/>
          </p:nvPr>
        </p:nvSpPr>
        <p:spPr/>
        <p:txBody>
          <a:bodyPr/>
          <a:lstStyle/>
          <a:p>
            <a:fld id="{FE81EDEE-82DB-47B9-A795-55BD5D92DB14}" type="datetime1">
              <a:rPr lang="en-US" smtClean="0"/>
              <a:t>8/17/22</a:t>
            </a:fld>
            <a:endParaRPr lang="en-US" dirty="0"/>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5" name="Slide Number Placeholder 4"/>
          <p:cNvSpPr>
            <a:spLocks noGrp="1"/>
          </p:cNvSpPr>
          <p:nvPr>
            <p:ph type="sldNum" sz="quarter" idx="16"/>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1633690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4F1C83-8932-4C7D-BE3D-C920B76356BE}" type="datetime1">
              <a:rPr lang="en-US" smtClean="0"/>
              <a:t>8/17/22</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1158724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1800" y="1642110"/>
            <a:ext cx="3200400" cy="1866900"/>
          </a:xfrm>
          <a:prstGeom prst="rect">
            <a:avLst/>
          </a:prstGeom>
        </p:spPr>
      </p:pic>
      <p:sp>
        <p:nvSpPr>
          <p:cNvPr id="4" name="Footer Placeholder 3"/>
          <p:cNvSpPr>
            <a:spLocks noGrp="1"/>
          </p:cNvSpPr>
          <p:nvPr>
            <p:ph type="ftr" sz="quarter" idx="11"/>
          </p:nvPr>
        </p:nvSpPr>
        <p:spPr/>
        <p:txBody>
          <a:bodyPr/>
          <a:lstStyle/>
          <a:p>
            <a:r>
              <a:rPr lang="en-US"/>
              <a:t>For required markings, please visit https://mh.jpl.nasa.gov</a:t>
            </a:r>
            <a:endParaRPr lang="en-US" dirty="0"/>
          </a:p>
        </p:txBody>
      </p:sp>
      <p:sp>
        <p:nvSpPr>
          <p:cNvPr id="6" name="Date Placeholder 5"/>
          <p:cNvSpPr>
            <a:spLocks noGrp="1"/>
          </p:cNvSpPr>
          <p:nvPr>
            <p:ph type="dt" sz="half" idx="12"/>
          </p:nvPr>
        </p:nvSpPr>
        <p:spPr/>
        <p:txBody>
          <a:bodyPr/>
          <a:lstStyle/>
          <a:p>
            <a:fld id="{7E83877F-57BE-4CAA-8DBB-7EE40322C197}" type="datetime1">
              <a:rPr lang="en-US" smtClean="0"/>
              <a:t>8/17/22</a:t>
            </a:fld>
            <a:endParaRPr lang="en-US" dirty="0"/>
          </a:p>
        </p:txBody>
      </p:sp>
      <p:sp>
        <p:nvSpPr>
          <p:cNvPr id="7" name="Slide Number Placeholder 6"/>
          <p:cNvSpPr>
            <a:spLocks noGrp="1"/>
          </p:cNvSpPr>
          <p:nvPr>
            <p:ph type="sldNum" sz="quarter" idx="13"/>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252205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pic>
        <p:nvPicPr>
          <p:cNvPr id="7" name="Picture 6"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6933" y="3586873"/>
            <a:ext cx="2001680" cy="1167645"/>
          </a:xfrm>
          <a:prstGeom prst="rect">
            <a:avLst/>
          </a:prstGeom>
        </p:spPr>
      </p:pic>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 | Directorate, Division, Section or Group Name</a:t>
            </a:r>
            <a:br>
              <a:rPr lang="en-US" dirty="0"/>
            </a:br>
            <a:r>
              <a:rPr lang="en-US" dirty="0"/>
              <a:t>Presented by, Job Title, Date, etc.</a:t>
            </a:r>
          </a:p>
        </p:txBody>
      </p:sp>
      <p:sp>
        <p:nvSpPr>
          <p:cNvPr id="3" name="Footer Placeholder 2"/>
          <p:cNvSpPr>
            <a:spLocks noGrp="1"/>
          </p:cNvSpPr>
          <p:nvPr>
            <p:ph type="ftr" sz="quarter" idx="18"/>
          </p:nvPr>
        </p:nvSpPr>
        <p:spPr>
          <a:xfrm>
            <a:off x="5687784" y="4802823"/>
            <a:ext cx="3347357" cy="274637"/>
          </a:xfrm>
        </p:spPr>
        <p:txBody>
          <a:bodyPr/>
          <a:lstStyle>
            <a:lvl1pPr>
              <a:defRPr>
                <a:solidFill>
                  <a:schemeClr val="accent1"/>
                </a:solidFill>
              </a:defRPr>
            </a:lvl1pPr>
          </a:lstStyle>
          <a:p>
            <a:r>
              <a:rPr lang="en-US" dirty="0"/>
              <a:t>For required markings, please visit https://mh.jpl.nasa.gov</a:t>
            </a:r>
          </a:p>
        </p:txBody>
      </p:sp>
    </p:spTree>
    <p:extLst>
      <p:ext uri="{BB962C8B-B14F-4D97-AF65-F5344CB8AC3E}">
        <p14:creationId xmlns:p14="http://schemas.microsoft.com/office/powerpoint/2010/main" val="3207911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 Directorate, Division, Section or Group Name, Presented by, Job Title, Date, etc.</a:t>
            </a:r>
          </a:p>
        </p:txBody>
      </p:sp>
      <p:pic>
        <p:nvPicPr>
          <p:cNvPr id="9" name="Picture 8"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720" y="854098"/>
            <a:ext cx="2001680" cy="1167647"/>
          </a:xfrm>
          <a:prstGeom prst="rect">
            <a:avLst/>
          </a:prstGeom>
        </p:spPr>
      </p:pic>
      <p:sp>
        <p:nvSpPr>
          <p:cNvPr id="6" name="Footer Placeholder 5"/>
          <p:cNvSpPr>
            <a:spLocks noGrp="1"/>
          </p:cNvSpPr>
          <p:nvPr>
            <p:ph type="ftr" sz="quarter" idx="20"/>
          </p:nvPr>
        </p:nvSpPr>
        <p:spPr>
          <a:xfrm>
            <a:off x="915351" y="4802823"/>
            <a:ext cx="7493625" cy="274637"/>
          </a:xfrm>
        </p:spPr>
        <p:txBody>
          <a:bodyPr/>
          <a:lstStyle/>
          <a:p>
            <a:pPr algn="l"/>
            <a:r>
              <a:rPr lang="en-US"/>
              <a:t>For required markings, please visit https://mh.jpl.nasa.gov</a:t>
            </a:r>
            <a:endParaRPr lang="en-US" dirty="0"/>
          </a:p>
        </p:txBody>
      </p:sp>
    </p:spTree>
    <p:extLst>
      <p:ext uri="{BB962C8B-B14F-4D97-AF65-F5344CB8AC3E}">
        <p14:creationId xmlns:p14="http://schemas.microsoft.com/office/powerpoint/2010/main" val="680955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indent="0" algn="ctr">
              <a:buNone/>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 | Directorate, Division, Section or Group Name</a:t>
            </a:r>
            <a:br>
              <a:rPr lang="en-US" dirty="0"/>
            </a:br>
            <a:r>
              <a:rPr lang="en-US" dirty="0"/>
              <a:t>Presented by, Job Title, Date, etc.</a:t>
            </a:r>
          </a:p>
        </p:txBody>
      </p:sp>
      <p:pic>
        <p:nvPicPr>
          <p:cNvPr id="9" name="Picture 8"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6933" y="3586873"/>
            <a:ext cx="2001680" cy="1167647"/>
          </a:xfrm>
          <a:prstGeom prst="rect">
            <a:avLst/>
          </a:prstGeom>
        </p:spPr>
      </p:pic>
      <p:sp>
        <p:nvSpPr>
          <p:cNvPr id="3" name="Footer Placeholder 2"/>
          <p:cNvSpPr>
            <a:spLocks noGrp="1"/>
          </p:cNvSpPr>
          <p:nvPr>
            <p:ph type="ftr" sz="quarter" idx="17"/>
          </p:nvPr>
        </p:nvSpPr>
        <p:spPr>
          <a:xfrm>
            <a:off x="5687784" y="4802823"/>
            <a:ext cx="3347357" cy="274637"/>
          </a:xfrm>
        </p:spPr>
        <p:txBody>
          <a:bodyPr/>
          <a:lstStyle/>
          <a:p>
            <a:r>
              <a:rPr lang="en-US"/>
              <a:t>For required markings, please visit https://mh.jpl.nasa.gov</a:t>
            </a:r>
            <a:endParaRPr lang="en-US" dirty="0"/>
          </a:p>
        </p:txBody>
      </p:sp>
    </p:spTree>
    <p:extLst>
      <p:ext uri="{BB962C8B-B14F-4D97-AF65-F5344CB8AC3E}">
        <p14:creationId xmlns:p14="http://schemas.microsoft.com/office/powerpoint/2010/main" val="3642703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6503855"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6503856"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 | Directorate, Division, Section or Group Name, Presented by, Job Title, Date, etc.</a:t>
            </a:r>
          </a:p>
        </p:txBody>
      </p:sp>
      <p:sp>
        <p:nvSpPr>
          <p:cNvPr id="21" name="Text Placeholder 20"/>
          <p:cNvSpPr>
            <a:spLocks noGrp="1"/>
          </p:cNvSpPr>
          <p:nvPr>
            <p:ph type="body" sz="quarter" idx="19" hasCustomPrompt="1"/>
          </p:nvPr>
        </p:nvSpPr>
        <p:spPr>
          <a:xfrm>
            <a:off x="369197" y="3488175"/>
            <a:ext cx="6503856"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pic>
        <p:nvPicPr>
          <p:cNvPr id="10" name="Picture 9"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3053" y="3804453"/>
            <a:ext cx="2001680" cy="1167647"/>
          </a:xfrm>
          <a:prstGeom prst="rect">
            <a:avLst/>
          </a:prstGeom>
        </p:spPr>
      </p:pic>
      <p:sp>
        <p:nvSpPr>
          <p:cNvPr id="3" name="Footer Placeholder 2"/>
          <p:cNvSpPr>
            <a:spLocks noGrp="1"/>
          </p:cNvSpPr>
          <p:nvPr>
            <p:ph type="ftr" sz="quarter" idx="21"/>
          </p:nvPr>
        </p:nvSpPr>
        <p:spPr>
          <a:xfrm>
            <a:off x="369198" y="4802823"/>
            <a:ext cx="6503856" cy="274637"/>
          </a:xfrm>
        </p:spPr>
        <p:txBody>
          <a:bodyPr/>
          <a:lstStyle/>
          <a:p>
            <a:pPr algn="l"/>
            <a:r>
              <a:rPr lang="en-US"/>
              <a:t>For required markings, please visit https://mh.jpl.nasa.gov</a:t>
            </a:r>
            <a:endParaRPr lang="en-US" dirty="0"/>
          </a:p>
        </p:txBody>
      </p:sp>
    </p:spTree>
    <p:extLst>
      <p:ext uri="{BB962C8B-B14F-4D97-AF65-F5344CB8AC3E}">
        <p14:creationId xmlns:p14="http://schemas.microsoft.com/office/powerpoint/2010/main" val="1120292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CCF471C7-7601-48F8-A742-126EE9235358}" type="datetime1">
              <a:rPr lang="en-US" smtClean="0"/>
              <a:t>8/17/22</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E0B30D21-BC64-4371-8E9E-16524E6A609C}" type="slidenum">
              <a:rPr lang="en-US" smtClean="0"/>
              <a:pPr/>
              <a:t>‹#›</a:t>
            </a:fld>
            <a:endParaRPr lang="en-US" dirty="0"/>
          </a:p>
        </p:txBody>
      </p:sp>
    </p:spTree>
    <p:extLst>
      <p:ext uri="{BB962C8B-B14F-4D97-AF65-F5344CB8AC3E}">
        <p14:creationId xmlns:p14="http://schemas.microsoft.com/office/powerpoint/2010/main" val="391532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A388F598-4FF7-426A-80D9-0474070B5DA2}" type="datetime1">
              <a:rPr lang="en-US" smtClean="0"/>
              <a:t>8/17/22</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A96425C3-5E0D-4894-ABBA-0CFB61674F2E}" type="slidenum">
              <a:rPr lang="en-US" smtClean="0"/>
              <a:pPr/>
              <a:t>‹#›</a:t>
            </a:fld>
            <a:endParaRPr lang="en-US" dirty="0"/>
          </a:p>
        </p:txBody>
      </p:sp>
    </p:spTree>
    <p:extLst>
      <p:ext uri="{BB962C8B-B14F-4D97-AF65-F5344CB8AC3E}">
        <p14:creationId xmlns:p14="http://schemas.microsoft.com/office/powerpoint/2010/main" val="416787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8345340D-06AB-4ABF-9F06-F17FE1434BA9}" type="datetime1">
              <a:rPr lang="en-US" smtClean="0"/>
              <a:t>8/17/22</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375AF0C0-F38F-4D39-941C-CD9692D0AFE4}" type="slidenum">
              <a:rPr lang="en-US" smtClean="0"/>
              <a:pPr/>
              <a:t>‹#›</a:t>
            </a:fld>
            <a:endParaRPr lang="en-US" dirty="0"/>
          </a:p>
        </p:txBody>
      </p:sp>
    </p:spTree>
    <p:extLst>
      <p:ext uri="{BB962C8B-B14F-4D97-AF65-F5344CB8AC3E}">
        <p14:creationId xmlns:p14="http://schemas.microsoft.com/office/powerpoint/2010/main" val="2431658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8"/>
          </p:nvPr>
        </p:nvSpPr>
        <p:spPr/>
        <p:txBody>
          <a:bodyPr/>
          <a:lstStyle/>
          <a:p>
            <a:fld id="{4973C1B4-F41A-4A86-9D8E-A8CBB98B2867}" type="datetime1">
              <a:rPr lang="en-US" smtClean="0"/>
              <a:t>8/17/22</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E9352176-D5E3-4E56-B048-3D63A1FFBDDD}" type="slidenum">
              <a:rPr lang="en-US" smtClean="0"/>
              <a:pPr/>
              <a:t>‹#›</a:t>
            </a:fld>
            <a:endParaRPr lang="en-US" dirty="0"/>
          </a:p>
        </p:txBody>
      </p:sp>
    </p:spTree>
    <p:extLst>
      <p:ext uri="{BB962C8B-B14F-4D97-AF65-F5344CB8AC3E}">
        <p14:creationId xmlns:p14="http://schemas.microsoft.com/office/powerpoint/2010/main" val="235957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A60C37AC-9219-4FD2-BE1E-0EE7BEC2D4E0}" type="datetime1">
              <a:rPr lang="en-US" smtClean="0"/>
              <a:t>8/17/22</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B9C8054A-94CA-4B42-B0C1-F7448D46172D}" type="slidenum">
              <a:rPr lang="en-US" smtClean="0"/>
              <a:pPr/>
              <a:t>‹#›</a:t>
            </a:fld>
            <a:endParaRPr lang="en-US" dirty="0"/>
          </a:p>
        </p:txBody>
      </p:sp>
    </p:spTree>
    <p:extLst>
      <p:ext uri="{BB962C8B-B14F-4D97-AF65-F5344CB8AC3E}">
        <p14:creationId xmlns:p14="http://schemas.microsoft.com/office/powerpoint/2010/main" val="2299581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1"/>
          </p:nvPr>
        </p:nvSpPr>
        <p:spPr/>
        <p:txBody>
          <a:bodyPr/>
          <a:lstStyle/>
          <a:p>
            <a:fld id="{556A2332-42E0-455B-BBDE-B712D3AC3018}" type="datetime1">
              <a:rPr lang="en-US" smtClean="0"/>
              <a:t>8/17/22</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A69D3BD9-0E77-4586-BD51-5BD57309A423}" type="slidenum">
              <a:rPr lang="en-US" smtClean="0"/>
              <a:pPr/>
              <a:t>‹#›</a:t>
            </a:fld>
            <a:endParaRPr lang="en-US" dirty="0"/>
          </a:p>
        </p:txBody>
      </p:sp>
    </p:spTree>
    <p:extLst>
      <p:ext uri="{BB962C8B-B14F-4D97-AF65-F5344CB8AC3E}">
        <p14:creationId xmlns:p14="http://schemas.microsoft.com/office/powerpoint/2010/main" val="7601994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Date Placeholder 1"/>
          <p:cNvSpPr>
            <a:spLocks noGrp="1"/>
          </p:cNvSpPr>
          <p:nvPr>
            <p:ph type="dt" sz="half" idx="21"/>
          </p:nvPr>
        </p:nvSpPr>
        <p:spPr/>
        <p:txBody>
          <a:bodyPr/>
          <a:lstStyle/>
          <a:p>
            <a:fld id="{F26AA327-ADE3-4BE8-B927-C700A48BC4B6}" type="datetime1">
              <a:rPr lang="en-US" smtClean="0"/>
              <a:t>8/17/22</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C289F3F2-5ECF-4DEB-B03B-964715D0EECE}" type="slidenum">
              <a:rPr lang="en-US" smtClean="0"/>
              <a:pPr/>
              <a:t>‹#›</a:t>
            </a:fld>
            <a:endParaRPr lang="en-US" dirty="0"/>
          </a:p>
        </p:txBody>
      </p:sp>
    </p:spTree>
    <p:extLst>
      <p:ext uri="{BB962C8B-B14F-4D97-AF65-F5344CB8AC3E}">
        <p14:creationId xmlns:p14="http://schemas.microsoft.com/office/powerpoint/2010/main" val="68821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pic>
        <p:nvPicPr>
          <p:cNvPr id="6" name="Picture 5"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3053" y="3804453"/>
            <a:ext cx="2001680" cy="1167645"/>
          </a:xfrm>
          <a:prstGeom prst="rect">
            <a:avLst/>
          </a:prstGeom>
        </p:spPr>
      </p:pic>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6503855"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6503856"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 | Directorate, Division, Section or Group Name, Presented by, Job Title, Date, etc.</a:t>
            </a:r>
          </a:p>
        </p:txBody>
      </p:sp>
      <p:sp>
        <p:nvSpPr>
          <p:cNvPr id="21" name="Text Placeholder 20"/>
          <p:cNvSpPr>
            <a:spLocks noGrp="1"/>
          </p:cNvSpPr>
          <p:nvPr>
            <p:ph type="body" sz="quarter" idx="19" hasCustomPrompt="1"/>
          </p:nvPr>
        </p:nvSpPr>
        <p:spPr>
          <a:xfrm>
            <a:off x="369197" y="3488175"/>
            <a:ext cx="6503856"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sp>
        <p:nvSpPr>
          <p:cNvPr id="3" name="Footer Placeholder 2"/>
          <p:cNvSpPr>
            <a:spLocks noGrp="1"/>
          </p:cNvSpPr>
          <p:nvPr>
            <p:ph type="ftr" sz="quarter" idx="21"/>
          </p:nvPr>
        </p:nvSpPr>
        <p:spPr>
          <a:xfrm>
            <a:off x="369198" y="4802823"/>
            <a:ext cx="6503856" cy="274637"/>
          </a:xfrm>
        </p:spPr>
        <p:txBody>
          <a:bodyPr/>
          <a:lstStyle/>
          <a:p>
            <a:pPr algn="l"/>
            <a:r>
              <a:rPr lang="en-US"/>
              <a:t>For required markings, please visit https://mh.jpl.nasa.gov</a:t>
            </a:r>
            <a:endParaRPr lang="en-US" dirty="0"/>
          </a:p>
        </p:txBody>
      </p:sp>
    </p:spTree>
    <p:extLst>
      <p:ext uri="{BB962C8B-B14F-4D97-AF65-F5344CB8AC3E}">
        <p14:creationId xmlns:p14="http://schemas.microsoft.com/office/powerpoint/2010/main" val="3207911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5"/>
          </p:nvPr>
        </p:nvSpPr>
        <p:spPr/>
        <p:txBody>
          <a:bodyPr/>
          <a:lstStyle/>
          <a:p>
            <a:fld id="{C248206D-CD18-4B40-BD00-E78B50540ABC}" type="datetime1">
              <a:rPr lang="en-US" smtClean="0"/>
              <a:t>8/17/22</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D3A8BF44-2650-4681-B95C-C5AACD2EA34B}" type="slidenum">
              <a:rPr lang="en-US" smtClean="0"/>
              <a:pPr/>
              <a:t>‹#›</a:t>
            </a:fld>
            <a:endParaRPr lang="en-US" dirty="0"/>
          </a:p>
        </p:txBody>
      </p:sp>
    </p:spTree>
    <p:extLst>
      <p:ext uri="{BB962C8B-B14F-4D97-AF65-F5344CB8AC3E}">
        <p14:creationId xmlns:p14="http://schemas.microsoft.com/office/powerpoint/2010/main" val="5931241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 name="Date Placeholder 1"/>
          <p:cNvSpPr>
            <a:spLocks noGrp="1"/>
          </p:cNvSpPr>
          <p:nvPr>
            <p:ph type="dt" sz="half" idx="25"/>
          </p:nvPr>
        </p:nvSpPr>
        <p:spPr/>
        <p:txBody>
          <a:bodyPr/>
          <a:lstStyle/>
          <a:p>
            <a:fld id="{34538D4F-03E0-4428-87B6-2BB82FA7285C}" type="datetime1">
              <a:rPr lang="en-US" smtClean="0"/>
              <a:t>8/17/22</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C471492A-28D2-43A8-B059-9EA4FD1DCFFE}" type="slidenum">
              <a:rPr lang="en-US" smtClean="0"/>
              <a:pPr/>
              <a:t>‹#›</a:t>
            </a:fld>
            <a:endParaRPr lang="en-US" dirty="0"/>
          </a:p>
        </p:txBody>
      </p:sp>
    </p:spTree>
    <p:extLst>
      <p:ext uri="{BB962C8B-B14F-4D97-AF65-F5344CB8AC3E}">
        <p14:creationId xmlns:p14="http://schemas.microsoft.com/office/powerpoint/2010/main" val="32621129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and White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368B7F22-B718-4716-941F-114AFA577F14}" type="datetime1">
              <a:rPr lang="en-US" smtClean="0"/>
              <a:t>8/17/22</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819B4F64-8927-4E17-AF94-127C5CA779A9}" type="slidenum">
              <a:rPr lang="en-US" smtClean="0"/>
              <a:pPr/>
              <a:t>‹#›</a:t>
            </a:fld>
            <a:endParaRPr lang="en-US" dirty="0"/>
          </a:p>
        </p:txBody>
      </p:sp>
    </p:spTree>
    <p:extLst>
      <p:ext uri="{BB962C8B-B14F-4D97-AF65-F5344CB8AC3E}">
        <p14:creationId xmlns:p14="http://schemas.microsoft.com/office/powerpoint/2010/main" val="2190340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Dar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 name="Date Placeholder 1"/>
          <p:cNvSpPr>
            <a:spLocks noGrp="1"/>
          </p:cNvSpPr>
          <p:nvPr>
            <p:ph type="dt" sz="half" idx="18"/>
          </p:nvPr>
        </p:nvSpPr>
        <p:spPr/>
        <p:txBody>
          <a:bodyPr/>
          <a:lstStyle/>
          <a:p>
            <a:fld id="{BCA13B33-B67F-403C-BD00-439E01CB629E}" type="datetime1">
              <a:rPr lang="en-US" smtClean="0"/>
              <a:t>8/17/22</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6B7D1B14-14AF-44DE-A346-B4716B6D68DE}" type="slidenum">
              <a:rPr lang="en-US" smtClean="0"/>
              <a:pPr/>
              <a:t>‹#›</a:t>
            </a:fld>
            <a:endParaRPr lang="en-US" dirty="0"/>
          </a:p>
        </p:txBody>
      </p:sp>
    </p:spTree>
    <p:extLst>
      <p:ext uri="{BB962C8B-B14F-4D97-AF65-F5344CB8AC3E}">
        <p14:creationId xmlns:p14="http://schemas.microsoft.com/office/powerpoint/2010/main" val="120805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2" name="Date Placeholder 1"/>
          <p:cNvSpPr>
            <a:spLocks noGrp="1"/>
          </p:cNvSpPr>
          <p:nvPr>
            <p:ph type="dt" sz="half" idx="10"/>
          </p:nvPr>
        </p:nvSpPr>
        <p:spPr/>
        <p:txBody>
          <a:bodyPr/>
          <a:lstStyle/>
          <a:p>
            <a:fld id="{8C3BCC36-4728-4940-9899-9490F5E45BA1}" type="datetime1">
              <a:rPr lang="en-US" smtClean="0"/>
              <a:t>8/17/22</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499225B7-DF0A-4BF6-853D-205AC1EBE9A6}" type="slidenum">
              <a:rPr lang="en-US" smtClean="0"/>
              <a:pPr/>
              <a:t>‹#›</a:t>
            </a:fld>
            <a:endParaRPr lang="en-US" dirty="0"/>
          </a:p>
        </p:txBody>
      </p:sp>
    </p:spTree>
    <p:extLst>
      <p:ext uri="{BB962C8B-B14F-4D97-AF65-F5344CB8AC3E}">
        <p14:creationId xmlns:p14="http://schemas.microsoft.com/office/powerpoint/2010/main" val="19212782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6" name="Date Placeholder 5"/>
          <p:cNvSpPr>
            <a:spLocks noGrp="1"/>
          </p:cNvSpPr>
          <p:nvPr>
            <p:ph type="dt" sz="half" idx="16"/>
          </p:nvPr>
        </p:nvSpPr>
        <p:spPr/>
        <p:txBody>
          <a:bodyPr/>
          <a:lstStyle/>
          <a:p>
            <a:fld id="{7031CB04-6FA8-47A7-B56C-2AD8D41411A0}" type="datetime1">
              <a:rPr lang="en-US" smtClean="0"/>
              <a:t>8/17/22</a:t>
            </a:fld>
            <a:endParaRPr lang="en-US" dirty="0"/>
          </a:p>
        </p:txBody>
      </p:sp>
      <p:sp>
        <p:nvSpPr>
          <p:cNvPr id="8" name="Slide Number Placeholder 7"/>
          <p:cNvSpPr>
            <a:spLocks noGrp="1"/>
          </p:cNvSpPr>
          <p:nvPr>
            <p:ph type="sldNum" sz="quarter" idx="17"/>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38025828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_Dark Gray">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6" name="Date Placeholder 5"/>
          <p:cNvSpPr>
            <a:spLocks noGrp="1"/>
          </p:cNvSpPr>
          <p:nvPr>
            <p:ph type="dt" sz="half" idx="16"/>
          </p:nvPr>
        </p:nvSpPr>
        <p:spPr/>
        <p:txBody>
          <a:bodyPr/>
          <a:lstStyle/>
          <a:p>
            <a:fld id="{C5521DEB-7C69-4621-996F-DC1C0C222443}" type="datetime1">
              <a:rPr lang="en-US" smtClean="0"/>
              <a:t>8/17/22</a:t>
            </a:fld>
            <a:endParaRPr lang="en-US" dirty="0"/>
          </a:p>
        </p:txBody>
      </p:sp>
      <p:sp>
        <p:nvSpPr>
          <p:cNvPr id="8" name="Slide Number Placeholder 7"/>
          <p:cNvSpPr>
            <a:spLocks noGrp="1"/>
          </p:cNvSpPr>
          <p:nvPr>
            <p:ph type="sldNum" sz="quarter" idx="17"/>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25567511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AF064-0B60-400D-A3B8-6405BF457EE5}" type="datetime1">
              <a:rPr lang="en-US" smtClean="0"/>
              <a:t>8/17/22</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3741414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1800" y="1642110"/>
            <a:ext cx="3200400" cy="1866901"/>
          </a:xfrm>
          <a:prstGeom prst="rect">
            <a:avLst/>
          </a:prstGeom>
        </p:spPr>
      </p:pic>
      <p:sp>
        <p:nvSpPr>
          <p:cNvPr id="2" name="Date Placeholder 1"/>
          <p:cNvSpPr>
            <a:spLocks noGrp="1"/>
          </p:cNvSpPr>
          <p:nvPr>
            <p:ph type="dt" sz="half" idx="10"/>
          </p:nvPr>
        </p:nvSpPr>
        <p:spPr/>
        <p:txBody>
          <a:bodyPr/>
          <a:lstStyle/>
          <a:p>
            <a:fld id="{7E89F66B-9E7F-4BA8-B9A5-9DE1F1B47663}" type="datetime1">
              <a:rPr lang="en-US" smtClean="0"/>
              <a:t>8/17/22</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179673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46F5ACFE-12E7-427A-B148-B97F621BAD46}" type="datetime1">
              <a:rPr lang="en-US" smtClean="0"/>
              <a:t>8/17/22</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AFADBB72-C5FB-47DF-870C-D1F1B1786C83}" type="slidenum">
              <a:rPr lang="en-US" smtClean="0"/>
              <a:pPr/>
              <a:t>‹#›</a:t>
            </a:fld>
            <a:endParaRPr lang="en-US" dirty="0"/>
          </a:p>
        </p:txBody>
      </p:sp>
    </p:spTree>
    <p:extLst>
      <p:ext uri="{BB962C8B-B14F-4D97-AF65-F5344CB8AC3E}">
        <p14:creationId xmlns:p14="http://schemas.microsoft.com/office/powerpoint/2010/main" val="2002924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0" name="Date Placeholder 9"/>
          <p:cNvSpPr>
            <a:spLocks noGrp="1"/>
          </p:cNvSpPr>
          <p:nvPr>
            <p:ph type="dt" sz="half" idx="18"/>
          </p:nvPr>
        </p:nvSpPr>
        <p:spPr/>
        <p:txBody>
          <a:bodyPr/>
          <a:lstStyle/>
          <a:p>
            <a:fld id="{4CDE9990-EC7A-4A1C-8ABD-4EE112A8D4B0}" type="datetime1">
              <a:rPr lang="en-US" smtClean="0"/>
              <a:t>8/17/22</a:t>
            </a:fld>
            <a:endParaRPr lang="en-US" dirty="0"/>
          </a:p>
        </p:txBody>
      </p:sp>
      <p:sp>
        <p:nvSpPr>
          <p:cNvPr id="11" name="Footer Placeholder 10"/>
          <p:cNvSpPr>
            <a:spLocks noGrp="1"/>
          </p:cNvSpPr>
          <p:nvPr>
            <p:ph type="ftr" sz="quarter" idx="19"/>
          </p:nvPr>
        </p:nvSpPr>
        <p:spPr/>
        <p:txBody>
          <a:bodyPr/>
          <a:lstStyle/>
          <a:p>
            <a:r>
              <a:rPr lang="en-US"/>
              <a:t>For required markings, please visit https://mh.jpl.nasa.gov</a:t>
            </a:r>
            <a:endParaRPr lang="en-US" dirty="0"/>
          </a:p>
        </p:txBody>
      </p:sp>
      <p:sp>
        <p:nvSpPr>
          <p:cNvPr id="12" name="Slide Number Placeholder 11"/>
          <p:cNvSpPr>
            <a:spLocks noGrp="1"/>
          </p:cNvSpPr>
          <p:nvPr>
            <p:ph type="sldNum" sz="quarter" idx="20"/>
          </p:nvPr>
        </p:nvSpPr>
        <p:spPr/>
        <p:txBody>
          <a:bodyPr/>
          <a:lstStyle/>
          <a:p>
            <a:fld id="{4F9B971E-2AE2-4733-B5FD-67030972C437}"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D6B81308-497E-4B91-B3FA-A3B04A80DAE6}" type="datetime1">
              <a:rPr lang="en-US" smtClean="0"/>
              <a:t>8/17/22</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5CBC5745-1735-4F53-8168-1C1F18EAFF65}"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8"/>
          </p:nvPr>
        </p:nvSpPr>
        <p:spPr/>
        <p:txBody>
          <a:bodyPr/>
          <a:lstStyle/>
          <a:p>
            <a:fld id="{67B8214A-D760-4800-9515-02C9359F78C2}" type="datetime1">
              <a:rPr lang="en-US" smtClean="0"/>
              <a:t>8/17/22</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8F0EA35C-A248-4E6E-81BC-49187525F2A8}" type="slidenum">
              <a:rPr lang="en-US" smtClean="0"/>
              <a:pPr/>
              <a:t>‹#›</a:t>
            </a:fld>
            <a:endParaRPr lang="en-US" dirty="0"/>
          </a:p>
        </p:txBody>
      </p:sp>
    </p:spTree>
    <p:extLst>
      <p:ext uri="{BB962C8B-B14F-4D97-AF65-F5344CB8AC3E}">
        <p14:creationId xmlns:p14="http://schemas.microsoft.com/office/powerpoint/2010/main" val="160876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4245744B-F4B9-4E61-9209-F84AFBB3EEAC}" type="datetime1">
              <a:rPr lang="en-US" smtClean="0"/>
              <a:t>8/17/22</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224B4221-436D-4A56-A870-FCD944AD4DA9}" type="slidenum">
              <a:rPr lang="en-US" smtClean="0"/>
              <a:pPr/>
              <a:t>‹#›</a:t>
            </a:fld>
            <a:endParaRPr lang="en-US" dirty="0"/>
          </a:p>
        </p:txBody>
      </p:sp>
    </p:spTree>
    <p:extLst>
      <p:ext uri="{BB962C8B-B14F-4D97-AF65-F5344CB8AC3E}">
        <p14:creationId xmlns:p14="http://schemas.microsoft.com/office/powerpoint/2010/main" val="1079395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1"/>
          </p:nvPr>
        </p:nvSpPr>
        <p:spPr/>
        <p:txBody>
          <a:bodyPr/>
          <a:lstStyle/>
          <a:p>
            <a:fld id="{01CB4D95-6507-461E-98E3-61CD8B88AF4B}" type="datetime1">
              <a:rPr lang="en-US" smtClean="0"/>
              <a:t>8/17/22</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88E63ABD-6101-4E70-82A7-7F7B876ECCFD}" type="slidenum">
              <a:rPr lang="en-US" smtClean="0"/>
              <a:pPr/>
              <a:t>‹#›</a:t>
            </a:fld>
            <a:endParaRPr lang="en-US" dirty="0"/>
          </a:p>
        </p:txBody>
      </p:sp>
    </p:spTree>
    <p:extLst>
      <p:ext uri="{BB962C8B-B14F-4D97-AF65-F5344CB8AC3E}">
        <p14:creationId xmlns:p14="http://schemas.microsoft.com/office/powerpoint/2010/main" val="353227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4000" y="4802823"/>
            <a:ext cx="1137920"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fld id="{04541754-978A-4A51-9727-18C4A18E7E94}" type="datetime1">
              <a:rPr lang="en-US" smtClean="0"/>
              <a:t>8/17/22</a:t>
            </a:fld>
            <a:endParaRPr lang="en-US" dirty="0"/>
          </a:p>
        </p:txBody>
      </p:sp>
      <p:sp>
        <p:nvSpPr>
          <p:cNvPr id="5" name="Footer Placeholder 4"/>
          <p:cNvSpPr>
            <a:spLocks noGrp="1"/>
          </p:cNvSpPr>
          <p:nvPr>
            <p:ph type="ftr" sz="quarter" idx="3"/>
          </p:nvPr>
        </p:nvSpPr>
        <p:spPr>
          <a:xfrm>
            <a:off x="1691640" y="4802823"/>
            <a:ext cx="5760720" cy="274637"/>
          </a:xfrm>
          <a:prstGeom prst="rect">
            <a:avLst/>
          </a:prstGeom>
        </p:spPr>
        <p:txBody>
          <a:bodyPr vert="horz" lIns="91440" tIns="45720" rIns="91440" bIns="45720" rtlCol="0" anchor="ctr">
            <a:noAutofit/>
          </a:bodyPr>
          <a:lstStyle>
            <a:lvl1pPr algn="ctr">
              <a:defRPr sz="800">
                <a:solidFill>
                  <a:schemeClr val="accent1"/>
                </a:solidFill>
              </a:defRPr>
            </a:lvl1pPr>
          </a:lstStyle>
          <a:p>
            <a:r>
              <a:rPr lang="en-US"/>
              <a:t>For required markings, please visit https://mh.jpl.nasa.gov</a:t>
            </a:r>
            <a:endParaRPr lang="en-US" dirty="0"/>
          </a:p>
        </p:txBody>
      </p:sp>
      <p:sp>
        <p:nvSpPr>
          <p:cNvPr id="6" name="Slide Number Placeholder 5"/>
          <p:cNvSpPr>
            <a:spLocks noGrp="1"/>
          </p:cNvSpPr>
          <p:nvPr>
            <p:ph type="sldNum" sz="quarter" idx="4"/>
          </p:nvPr>
        </p:nvSpPr>
        <p:spPr>
          <a:xfrm>
            <a:off x="7711440" y="4800283"/>
            <a:ext cx="895644" cy="27463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5869111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1" r:id="rId5"/>
    <p:sldLayoutId id="2147483662" r:id="rId6"/>
    <p:sldLayoutId id="2147483664" r:id="rId7"/>
    <p:sldLayoutId id="2147483663" r:id="rId8"/>
    <p:sldLayoutId id="2147483669" r:id="rId9"/>
    <p:sldLayoutId id="2147483670" r:id="rId10"/>
    <p:sldLayoutId id="2147483671" r:id="rId11"/>
    <p:sldLayoutId id="2147483672" r:id="rId12"/>
    <p:sldLayoutId id="2147483653" r:id="rId13"/>
    <p:sldLayoutId id="2147483654" r:id="rId14"/>
    <p:sldLayoutId id="2147483656" r:id="rId15"/>
    <p:sldLayoutId id="2147483657" r:id="rId16"/>
    <p:sldLayoutId id="2147483658" r:id="rId17"/>
    <p:sldLayoutId id="2147483659" r:id="rId18"/>
    <p:sldLayoutId id="2147483660" r:id="rId19"/>
  </p:sldLayoutIdLst>
  <p:hf hdr="0"/>
  <p:txStyles>
    <p:titleStyle>
      <a:lvl1pPr algn="l" defTabSz="457200" rtl="0" eaLnBrk="1" latinLnBrk="0" hangingPunct="1">
        <a:spcBef>
          <a:spcPct val="0"/>
        </a:spcBef>
        <a:buNone/>
        <a:defRPr sz="2400" b="1" i="0" u="none" kern="1200">
          <a:solidFill>
            <a:schemeClr val="tx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4000" y="4802823"/>
            <a:ext cx="1137920"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fld id="{415187F7-412A-4658-80C8-7D75243A565E}" type="datetime1">
              <a:rPr lang="en-US" smtClean="0"/>
              <a:t>8/17/22</a:t>
            </a:fld>
            <a:endParaRPr lang="en-US" dirty="0"/>
          </a:p>
        </p:txBody>
      </p:sp>
      <p:sp>
        <p:nvSpPr>
          <p:cNvPr id="5" name="Footer Placeholder 4"/>
          <p:cNvSpPr>
            <a:spLocks noGrp="1"/>
          </p:cNvSpPr>
          <p:nvPr>
            <p:ph type="ftr" sz="quarter" idx="3"/>
          </p:nvPr>
        </p:nvSpPr>
        <p:spPr>
          <a:xfrm>
            <a:off x="1691640" y="4802823"/>
            <a:ext cx="5760720" cy="274637"/>
          </a:xfrm>
          <a:prstGeom prst="rect">
            <a:avLst/>
          </a:prstGeom>
        </p:spPr>
        <p:txBody>
          <a:bodyPr vert="horz" lIns="91440" tIns="45720" rIns="91440" bIns="45720" rtlCol="0" anchor="ctr">
            <a:noAutofit/>
          </a:bodyPr>
          <a:lstStyle>
            <a:lvl1pPr algn="ctr">
              <a:defRPr sz="800">
                <a:solidFill>
                  <a:schemeClr val="accent1"/>
                </a:solidFill>
              </a:defRPr>
            </a:lvl1pPr>
          </a:lstStyle>
          <a:p>
            <a:r>
              <a:rPr lang="en-US"/>
              <a:t>For required markings, please visit https://mh.jpl.nasa.gov</a:t>
            </a:r>
            <a:endParaRPr lang="en-US" dirty="0"/>
          </a:p>
        </p:txBody>
      </p:sp>
      <p:sp>
        <p:nvSpPr>
          <p:cNvPr id="6" name="Slide Number Placeholder 5"/>
          <p:cNvSpPr>
            <a:spLocks noGrp="1"/>
          </p:cNvSpPr>
          <p:nvPr>
            <p:ph type="sldNum" sz="quarter" idx="4"/>
          </p:nvPr>
        </p:nvSpPr>
        <p:spPr>
          <a:xfrm>
            <a:off x="7711440" y="4800283"/>
            <a:ext cx="895644" cy="27463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28160724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hf hdr="0"/>
  <p:txStyles>
    <p:titleStyle>
      <a:lvl1pPr algn="l" defTabSz="457200" rtl="0" eaLnBrk="1" latinLnBrk="0" hangingPunct="1">
        <a:spcBef>
          <a:spcPct val="0"/>
        </a:spcBef>
        <a:buNone/>
        <a:defRPr sz="2400" b="1" kern="1200">
          <a:solidFill>
            <a:schemeClr val="bg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bg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kern="1200">
          <a:solidFill>
            <a:schemeClr val="bg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bg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bg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687781" y="701150"/>
            <a:ext cx="3347357" cy="728089"/>
          </a:xfrm>
        </p:spPr>
        <p:txBody>
          <a:bodyPr/>
          <a:lstStyle/>
          <a:p>
            <a:r>
              <a:rPr lang="en-US" dirty="0"/>
              <a:t>AMMOS </a:t>
            </a:r>
            <a:r>
              <a:rPr lang="en-US" dirty="0" err="1"/>
              <a:t>SmallSat</a:t>
            </a:r>
            <a:r>
              <a:rPr lang="en-US" dirty="0"/>
              <a:t> Toolkit Configurator and AI4CMA</a:t>
            </a:r>
          </a:p>
          <a:p>
            <a:endParaRPr lang="en-US" dirty="0"/>
          </a:p>
        </p:txBody>
      </p:sp>
      <p:sp>
        <p:nvSpPr>
          <p:cNvPr id="5" name="Text Placeholder 4"/>
          <p:cNvSpPr>
            <a:spLocks noGrp="1"/>
          </p:cNvSpPr>
          <p:nvPr>
            <p:ph type="body" sz="quarter" idx="15"/>
          </p:nvPr>
        </p:nvSpPr>
        <p:spPr>
          <a:xfrm>
            <a:off x="5687781" y="2155190"/>
            <a:ext cx="3347357" cy="833120"/>
          </a:xfrm>
        </p:spPr>
        <p:txBody>
          <a:bodyPr/>
          <a:lstStyle/>
          <a:p>
            <a:r>
              <a:rPr lang="en-US" dirty="0"/>
              <a:t>Nick </a:t>
            </a:r>
            <a:r>
              <a:rPr lang="en-US" dirty="0" err="1"/>
              <a:t>Bukovec</a:t>
            </a:r>
            <a:endParaRPr lang="en-US" dirty="0"/>
          </a:p>
          <a:p>
            <a:r>
              <a:rPr lang="en-US" dirty="0"/>
              <a:t>174 | AI, Analytics and Innovation Development Organization</a:t>
            </a:r>
          </a:p>
          <a:p>
            <a:r>
              <a:rPr lang="en-US" dirty="0"/>
              <a:t>Mentors: Chris </a:t>
            </a:r>
            <a:r>
              <a:rPr lang="en-US" dirty="0" err="1"/>
              <a:t>Mattmann</a:t>
            </a:r>
            <a:r>
              <a:rPr lang="en-US" dirty="0"/>
              <a:t>, Wayne Burke, and Amanda </a:t>
            </a:r>
            <a:r>
              <a:rPr lang="en-US" dirty="0" err="1"/>
              <a:t>Towler</a:t>
            </a:r>
            <a:r>
              <a:rPr lang="en-US" dirty="0"/>
              <a:t> </a:t>
            </a:r>
          </a:p>
          <a:p>
            <a:r>
              <a:rPr lang="en-US" dirty="0"/>
              <a:t>August 17</a:t>
            </a:r>
            <a:r>
              <a:rPr lang="en-US" baseline="30000" dirty="0"/>
              <a:t>th</a:t>
            </a:r>
            <a:r>
              <a:rPr lang="en-US" dirty="0"/>
              <a:t>, 2022</a:t>
            </a:r>
          </a:p>
        </p:txBody>
      </p:sp>
      <p:pic>
        <p:nvPicPr>
          <p:cNvPr id="7" name="Picture Placeholder 21" descr="Photo-2015-03-12-085758 - D2015_0302_D370_CMSalt2.jpg"/>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6421" t="27414" r="11723"/>
          <a:stretch/>
        </p:blipFill>
        <p:spPr>
          <a:xfrm>
            <a:off x="0" y="0"/>
            <a:ext cx="5546725" cy="5143500"/>
          </a:xfrm>
        </p:spPr>
      </p:pic>
      <p:sp>
        <p:nvSpPr>
          <p:cNvPr id="4" name="Footer Placeholder 3"/>
          <p:cNvSpPr>
            <a:spLocks noGrp="1"/>
          </p:cNvSpPr>
          <p:nvPr>
            <p:ph type="ftr" sz="quarter" idx="18"/>
          </p:nvPr>
        </p:nvSpPr>
        <p:spPr>
          <a:xfrm>
            <a:off x="5687784" y="4802823"/>
            <a:ext cx="3347357" cy="274637"/>
          </a:xfrm>
        </p:spPr>
        <p:txBody>
          <a:bodyPr/>
          <a:lstStyle/>
          <a:p>
            <a:r>
              <a:rPr lang="en-US"/>
              <a:t>For required markings, please visit https://mh.jpl.nasa.gov</a:t>
            </a:r>
            <a:endParaRPr lang="en-US" dirty="0"/>
          </a:p>
        </p:txBody>
      </p:sp>
    </p:spTree>
    <p:extLst>
      <p:ext uri="{BB962C8B-B14F-4D97-AF65-F5344CB8AC3E}">
        <p14:creationId xmlns:p14="http://schemas.microsoft.com/office/powerpoint/2010/main" val="23532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8B7C0E-B18A-5FF8-F5EA-ECBDE1A3D38C}"/>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5893E890-294A-9F87-A1AD-8F919B6C3D9F}"/>
              </a:ext>
            </a:extLst>
          </p:cNvPr>
          <p:cNvSpPr>
            <a:spLocks noGrp="1"/>
          </p:cNvSpPr>
          <p:nvPr>
            <p:ph type="title"/>
          </p:nvPr>
        </p:nvSpPr>
        <p:spPr/>
        <p:txBody>
          <a:bodyPr/>
          <a:lstStyle/>
          <a:p>
            <a:r>
              <a:rPr lang="en-US" dirty="0"/>
              <a:t>AI4CMA</a:t>
            </a:r>
          </a:p>
        </p:txBody>
      </p:sp>
      <p:sp>
        <p:nvSpPr>
          <p:cNvPr id="4" name="Content Placeholder 3">
            <a:extLst>
              <a:ext uri="{FF2B5EF4-FFF2-40B4-BE49-F238E27FC236}">
                <a16:creationId xmlns:a16="http://schemas.microsoft.com/office/drawing/2014/main" id="{DB8A8F62-0B45-7C21-8DC9-13D4672322B8}"/>
              </a:ext>
            </a:extLst>
          </p:cNvPr>
          <p:cNvSpPr>
            <a:spLocks noGrp="1"/>
          </p:cNvSpPr>
          <p:nvPr>
            <p:ph sz="quarter" idx="19"/>
          </p:nvPr>
        </p:nvSpPr>
        <p:spPr/>
        <p:txBody>
          <a:bodyPr/>
          <a:lstStyle/>
          <a:p>
            <a:r>
              <a:rPr lang="en-US" dirty="0"/>
              <a:t>USGS critical mineral survey</a:t>
            </a:r>
          </a:p>
          <a:p>
            <a:pPr lvl="1"/>
            <a:r>
              <a:rPr lang="en-US" dirty="0"/>
              <a:t>Implications for health of economy</a:t>
            </a:r>
          </a:p>
          <a:p>
            <a:pPr lvl="1"/>
            <a:r>
              <a:rPr lang="en-US" dirty="0"/>
              <a:t>Currently manual</a:t>
            </a:r>
          </a:p>
          <a:p>
            <a:pPr lvl="1"/>
            <a:r>
              <a:rPr lang="en-US" dirty="0"/>
              <a:t>Would take &gt; 10yrs</a:t>
            </a:r>
          </a:p>
          <a:p>
            <a:r>
              <a:rPr lang="en-US" dirty="0"/>
              <a:t>MITRE identified extracting data from maps as a bottleneck</a:t>
            </a:r>
          </a:p>
          <a:p>
            <a:r>
              <a:rPr lang="en-US" dirty="0"/>
              <a:t>Goal: improve data extraction from maps through open data science challenges</a:t>
            </a:r>
          </a:p>
        </p:txBody>
      </p:sp>
      <p:sp>
        <p:nvSpPr>
          <p:cNvPr id="5" name="Date Placeholder 4">
            <a:extLst>
              <a:ext uri="{FF2B5EF4-FFF2-40B4-BE49-F238E27FC236}">
                <a16:creationId xmlns:a16="http://schemas.microsoft.com/office/drawing/2014/main" id="{5EF4E482-5862-757C-6E70-21F95302C6F8}"/>
              </a:ext>
            </a:extLst>
          </p:cNvPr>
          <p:cNvSpPr>
            <a:spLocks noGrp="1"/>
          </p:cNvSpPr>
          <p:nvPr>
            <p:ph type="dt" sz="half" idx="20"/>
          </p:nvPr>
        </p:nvSpPr>
        <p:spPr/>
        <p:txBody>
          <a:bodyPr/>
          <a:lstStyle/>
          <a:p>
            <a:fld id="{D6B81308-497E-4B91-B3FA-A3B04A80DAE6}" type="datetime1">
              <a:rPr lang="en-US" smtClean="0"/>
              <a:t>8/17/22</a:t>
            </a:fld>
            <a:endParaRPr lang="en-US" dirty="0"/>
          </a:p>
        </p:txBody>
      </p:sp>
      <p:sp>
        <p:nvSpPr>
          <p:cNvPr id="6" name="Footer Placeholder 5">
            <a:extLst>
              <a:ext uri="{FF2B5EF4-FFF2-40B4-BE49-F238E27FC236}">
                <a16:creationId xmlns:a16="http://schemas.microsoft.com/office/drawing/2014/main" id="{BEA31454-4B1F-E0D4-6EC1-527D3148B716}"/>
              </a:ext>
            </a:extLst>
          </p:cNvPr>
          <p:cNvSpPr>
            <a:spLocks noGrp="1"/>
          </p:cNvSpPr>
          <p:nvPr>
            <p:ph type="ftr" sz="quarter" idx="21"/>
          </p:nvPr>
        </p:nvSpPr>
        <p:spPr/>
        <p:txBody>
          <a:bodyPr/>
          <a:lstStyle/>
          <a:p>
            <a:r>
              <a:rPr lang="en-US"/>
              <a:t>For required markings, please visit https://mh.jpl.nasa.gov</a:t>
            </a:r>
            <a:endParaRPr lang="en-US" dirty="0"/>
          </a:p>
        </p:txBody>
      </p:sp>
      <p:sp>
        <p:nvSpPr>
          <p:cNvPr id="7" name="Slide Number Placeholder 6">
            <a:extLst>
              <a:ext uri="{FF2B5EF4-FFF2-40B4-BE49-F238E27FC236}">
                <a16:creationId xmlns:a16="http://schemas.microsoft.com/office/drawing/2014/main" id="{5F926AA9-F583-13A8-1497-1351DF23A25D}"/>
              </a:ext>
            </a:extLst>
          </p:cNvPr>
          <p:cNvSpPr>
            <a:spLocks noGrp="1"/>
          </p:cNvSpPr>
          <p:nvPr>
            <p:ph type="sldNum" sz="quarter" idx="22"/>
          </p:nvPr>
        </p:nvSpPr>
        <p:spPr/>
        <p:txBody>
          <a:bodyPr/>
          <a:lstStyle/>
          <a:p>
            <a:fld id="{5CBC5745-1735-4F53-8168-1C1F18EAFF65}" type="slidenum">
              <a:rPr lang="en-US" smtClean="0"/>
              <a:pPr/>
              <a:t>10</a:t>
            </a:fld>
            <a:endParaRPr lang="en-US" dirty="0"/>
          </a:p>
        </p:txBody>
      </p:sp>
    </p:spTree>
    <p:extLst>
      <p:ext uri="{BB962C8B-B14F-4D97-AF65-F5344CB8AC3E}">
        <p14:creationId xmlns:p14="http://schemas.microsoft.com/office/powerpoint/2010/main" val="214596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6F2819-C386-AB94-5E9B-CE29AFB21A7F}"/>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FBC59843-11A8-243D-282A-4946FBA885BE}"/>
              </a:ext>
            </a:extLst>
          </p:cNvPr>
          <p:cNvSpPr>
            <a:spLocks noGrp="1"/>
          </p:cNvSpPr>
          <p:nvPr>
            <p:ph type="title"/>
          </p:nvPr>
        </p:nvSpPr>
        <p:spPr/>
        <p:txBody>
          <a:bodyPr/>
          <a:lstStyle/>
          <a:p>
            <a:r>
              <a:rPr lang="en-US" dirty="0"/>
              <a:t>AI4CMA</a:t>
            </a:r>
          </a:p>
        </p:txBody>
      </p:sp>
      <p:sp>
        <p:nvSpPr>
          <p:cNvPr id="4" name="Content Placeholder 3">
            <a:extLst>
              <a:ext uri="{FF2B5EF4-FFF2-40B4-BE49-F238E27FC236}">
                <a16:creationId xmlns:a16="http://schemas.microsoft.com/office/drawing/2014/main" id="{D6C22903-18AC-1588-2DD1-C20B5CC85230}"/>
              </a:ext>
            </a:extLst>
          </p:cNvPr>
          <p:cNvSpPr>
            <a:spLocks noGrp="1"/>
          </p:cNvSpPr>
          <p:nvPr>
            <p:ph sz="quarter" idx="19"/>
          </p:nvPr>
        </p:nvSpPr>
        <p:spPr/>
        <p:txBody>
          <a:bodyPr/>
          <a:lstStyle/>
          <a:p>
            <a:r>
              <a:rPr lang="en-US" dirty="0"/>
              <a:t>Automated Intelligence for Critical Mineral Assessment Challenges</a:t>
            </a:r>
          </a:p>
          <a:p>
            <a:pPr lvl="1"/>
            <a:r>
              <a:rPr lang="en-US" dirty="0"/>
              <a:t>Georectification (ongoing) and Legend Feature Extraction (August 29</a:t>
            </a:r>
            <a:r>
              <a:rPr lang="en-US" baseline="30000" dirty="0"/>
              <a:t>th</a:t>
            </a:r>
            <a:r>
              <a:rPr lang="en-US" dirty="0"/>
              <a:t>)</a:t>
            </a:r>
          </a:p>
          <a:p>
            <a:r>
              <a:rPr lang="en-US" dirty="0"/>
              <a:t>Required dry runs and testing to ensure success</a:t>
            </a:r>
          </a:p>
          <a:p>
            <a:r>
              <a:rPr lang="en-US" dirty="0"/>
              <a:t>Creating testing scripts and helping where needed</a:t>
            </a:r>
          </a:p>
        </p:txBody>
      </p:sp>
      <p:sp>
        <p:nvSpPr>
          <p:cNvPr id="5" name="Date Placeholder 4">
            <a:extLst>
              <a:ext uri="{FF2B5EF4-FFF2-40B4-BE49-F238E27FC236}">
                <a16:creationId xmlns:a16="http://schemas.microsoft.com/office/drawing/2014/main" id="{81C52474-D535-C72B-0CA7-3B793FDD564D}"/>
              </a:ext>
            </a:extLst>
          </p:cNvPr>
          <p:cNvSpPr>
            <a:spLocks noGrp="1"/>
          </p:cNvSpPr>
          <p:nvPr>
            <p:ph type="dt" sz="half" idx="20"/>
          </p:nvPr>
        </p:nvSpPr>
        <p:spPr/>
        <p:txBody>
          <a:bodyPr/>
          <a:lstStyle/>
          <a:p>
            <a:fld id="{D6B81308-497E-4B91-B3FA-A3B04A80DAE6}" type="datetime1">
              <a:rPr lang="en-US" smtClean="0"/>
              <a:t>8/17/22</a:t>
            </a:fld>
            <a:endParaRPr lang="en-US" dirty="0"/>
          </a:p>
        </p:txBody>
      </p:sp>
      <p:sp>
        <p:nvSpPr>
          <p:cNvPr id="6" name="Footer Placeholder 5">
            <a:extLst>
              <a:ext uri="{FF2B5EF4-FFF2-40B4-BE49-F238E27FC236}">
                <a16:creationId xmlns:a16="http://schemas.microsoft.com/office/drawing/2014/main" id="{679E0C1D-324E-AEED-4BF4-FADE5DE7D9B2}"/>
              </a:ext>
            </a:extLst>
          </p:cNvPr>
          <p:cNvSpPr>
            <a:spLocks noGrp="1"/>
          </p:cNvSpPr>
          <p:nvPr>
            <p:ph type="ftr" sz="quarter" idx="21"/>
          </p:nvPr>
        </p:nvSpPr>
        <p:spPr/>
        <p:txBody>
          <a:bodyPr/>
          <a:lstStyle/>
          <a:p>
            <a:r>
              <a:rPr lang="en-US"/>
              <a:t>For required markings, please visit https://mh.jpl.nasa.gov</a:t>
            </a:r>
            <a:endParaRPr lang="en-US" dirty="0"/>
          </a:p>
        </p:txBody>
      </p:sp>
      <p:sp>
        <p:nvSpPr>
          <p:cNvPr id="7" name="Slide Number Placeholder 6">
            <a:extLst>
              <a:ext uri="{FF2B5EF4-FFF2-40B4-BE49-F238E27FC236}">
                <a16:creationId xmlns:a16="http://schemas.microsoft.com/office/drawing/2014/main" id="{30D9E7DC-CE3C-C314-B34C-D074195BC874}"/>
              </a:ext>
            </a:extLst>
          </p:cNvPr>
          <p:cNvSpPr>
            <a:spLocks noGrp="1"/>
          </p:cNvSpPr>
          <p:nvPr>
            <p:ph type="sldNum" sz="quarter" idx="22"/>
          </p:nvPr>
        </p:nvSpPr>
        <p:spPr/>
        <p:txBody>
          <a:bodyPr/>
          <a:lstStyle/>
          <a:p>
            <a:fld id="{5CBC5745-1735-4F53-8168-1C1F18EAFF65}" type="slidenum">
              <a:rPr lang="en-US" smtClean="0"/>
              <a:pPr/>
              <a:t>11</a:t>
            </a:fld>
            <a:endParaRPr lang="en-US" dirty="0"/>
          </a:p>
        </p:txBody>
      </p:sp>
    </p:spTree>
    <p:extLst>
      <p:ext uri="{BB962C8B-B14F-4D97-AF65-F5344CB8AC3E}">
        <p14:creationId xmlns:p14="http://schemas.microsoft.com/office/powerpoint/2010/main" val="217383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93145D-D01A-D34A-8E23-16CA7D4AF6E2}"/>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A40F211A-F926-0AA8-0EEF-B14D32689E8A}"/>
              </a:ext>
            </a:extLst>
          </p:cNvPr>
          <p:cNvSpPr>
            <a:spLocks noGrp="1"/>
          </p:cNvSpPr>
          <p:nvPr>
            <p:ph type="title"/>
          </p:nvPr>
        </p:nvSpPr>
        <p:spPr/>
        <p:txBody>
          <a:bodyPr/>
          <a:lstStyle/>
          <a:p>
            <a:r>
              <a:rPr lang="en-US" dirty="0"/>
              <a:t>AI4CMA</a:t>
            </a:r>
          </a:p>
        </p:txBody>
      </p:sp>
      <p:sp>
        <p:nvSpPr>
          <p:cNvPr id="4" name="Content Placeholder 3">
            <a:extLst>
              <a:ext uri="{FF2B5EF4-FFF2-40B4-BE49-F238E27FC236}">
                <a16:creationId xmlns:a16="http://schemas.microsoft.com/office/drawing/2014/main" id="{B0F1A167-168E-DF29-4895-3D8AA7D1C893}"/>
              </a:ext>
            </a:extLst>
          </p:cNvPr>
          <p:cNvSpPr>
            <a:spLocks noGrp="1"/>
          </p:cNvSpPr>
          <p:nvPr>
            <p:ph sz="quarter" idx="19"/>
          </p:nvPr>
        </p:nvSpPr>
        <p:spPr>
          <a:xfrm>
            <a:off x="1412240" y="1212057"/>
            <a:ext cx="6319520" cy="2719386"/>
          </a:xfrm>
        </p:spPr>
        <p:txBody>
          <a:bodyPr/>
          <a:lstStyle/>
          <a:p>
            <a:r>
              <a:rPr lang="en-US" dirty="0"/>
              <a:t>Created Python scripts for:</a:t>
            </a:r>
          </a:p>
          <a:p>
            <a:pPr lvl="1"/>
            <a:r>
              <a:rPr lang="en-US" dirty="0"/>
              <a:t>Extracting data from HTML table of links</a:t>
            </a:r>
          </a:p>
          <a:p>
            <a:pPr lvl="1"/>
            <a:r>
              <a:rPr lang="en-US" dirty="0"/>
              <a:t>Assembling a perfect submission file from validation ground truth</a:t>
            </a:r>
          </a:p>
          <a:p>
            <a:pPr lvl="1"/>
            <a:r>
              <a:rPr lang="en-US" dirty="0"/>
              <a:t>Validating data from S3 buckets</a:t>
            </a:r>
          </a:p>
          <a:p>
            <a:r>
              <a:rPr lang="en-US" dirty="0"/>
              <a:t>Researched current state-of-the-art</a:t>
            </a:r>
          </a:p>
          <a:p>
            <a:pPr lvl="1"/>
            <a:r>
              <a:rPr lang="en-US" dirty="0"/>
              <a:t>Evaluated current approaches based on effectiveness and level of automation</a:t>
            </a:r>
          </a:p>
          <a:p>
            <a:r>
              <a:rPr lang="en-US" dirty="0"/>
              <a:t>Ensured smooth rollout + execution</a:t>
            </a:r>
          </a:p>
        </p:txBody>
      </p:sp>
      <p:sp>
        <p:nvSpPr>
          <p:cNvPr id="5" name="Date Placeholder 4">
            <a:extLst>
              <a:ext uri="{FF2B5EF4-FFF2-40B4-BE49-F238E27FC236}">
                <a16:creationId xmlns:a16="http://schemas.microsoft.com/office/drawing/2014/main" id="{638C3F3A-8542-87C5-E91F-C95C8158F043}"/>
              </a:ext>
            </a:extLst>
          </p:cNvPr>
          <p:cNvSpPr>
            <a:spLocks noGrp="1"/>
          </p:cNvSpPr>
          <p:nvPr>
            <p:ph type="dt" sz="half" idx="20"/>
          </p:nvPr>
        </p:nvSpPr>
        <p:spPr/>
        <p:txBody>
          <a:bodyPr/>
          <a:lstStyle/>
          <a:p>
            <a:fld id="{D6B81308-497E-4B91-B3FA-A3B04A80DAE6}" type="datetime1">
              <a:rPr lang="en-US" smtClean="0"/>
              <a:t>8/17/22</a:t>
            </a:fld>
            <a:endParaRPr lang="en-US" dirty="0"/>
          </a:p>
        </p:txBody>
      </p:sp>
      <p:sp>
        <p:nvSpPr>
          <p:cNvPr id="6" name="Footer Placeholder 5">
            <a:extLst>
              <a:ext uri="{FF2B5EF4-FFF2-40B4-BE49-F238E27FC236}">
                <a16:creationId xmlns:a16="http://schemas.microsoft.com/office/drawing/2014/main" id="{D805FE05-612E-10AA-F733-A8313637E2D0}"/>
              </a:ext>
            </a:extLst>
          </p:cNvPr>
          <p:cNvSpPr>
            <a:spLocks noGrp="1"/>
          </p:cNvSpPr>
          <p:nvPr>
            <p:ph type="ftr" sz="quarter" idx="21"/>
          </p:nvPr>
        </p:nvSpPr>
        <p:spPr/>
        <p:txBody>
          <a:bodyPr/>
          <a:lstStyle/>
          <a:p>
            <a:r>
              <a:rPr lang="en-US"/>
              <a:t>For required markings, please visit https://mh.jpl.nasa.gov</a:t>
            </a:r>
            <a:endParaRPr lang="en-US" dirty="0"/>
          </a:p>
        </p:txBody>
      </p:sp>
      <p:sp>
        <p:nvSpPr>
          <p:cNvPr id="7" name="Slide Number Placeholder 6">
            <a:extLst>
              <a:ext uri="{FF2B5EF4-FFF2-40B4-BE49-F238E27FC236}">
                <a16:creationId xmlns:a16="http://schemas.microsoft.com/office/drawing/2014/main" id="{0416DB36-B8A8-1BAF-3B8E-D746967EEA27}"/>
              </a:ext>
            </a:extLst>
          </p:cNvPr>
          <p:cNvSpPr>
            <a:spLocks noGrp="1"/>
          </p:cNvSpPr>
          <p:nvPr>
            <p:ph type="sldNum" sz="quarter" idx="22"/>
          </p:nvPr>
        </p:nvSpPr>
        <p:spPr/>
        <p:txBody>
          <a:bodyPr/>
          <a:lstStyle/>
          <a:p>
            <a:fld id="{5CBC5745-1735-4F53-8168-1C1F18EAFF65}" type="slidenum">
              <a:rPr lang="en-US" smtClean="0"/>
              <a:pPr/>
              <a:t>12</a:t>
            </a:fld>
            <a:endParaRPr lang="en-US" dirty="0"/>
          </a:p>
        </p:txBody>
      </p:sp>
    </p:spTree>
    <p:extLst>
      <p:ext uri="{BB962C8B-B14F-4D97-AF65-F5344CB8AC3E}">
        <p14:creationId xmlns:p14="http://schemas.microsoft.com/office/powerpoint/2010/main" val="2616683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685A03-7361-88B7-0537-02DF4930AB41}"/>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D9F406ED-5332-20F3-ADF4-F6EF45950D14}"/>
              </a:ext>
            </a:extLst>
          </p:cNvPr>
          <p:cNvSpPr>
            <a:spLocks noGrp="1"/>
          </p:cNvSpPr>
          <p:nvPr>
            <p:ph type="title"/>
          </p:nvPr>
        </p:nvSpPr>
        <p:spPr/>
        <p:txBody>
          <a:bodyPr/>
          <a:lstStyle/>
          <a:p>
            <a:r>
              <a:rPr lang="en-US" dirty="0"/>
              <a:t>The Summer</a:t>
            </a:r>
          </a:p>
        </p:txBody>
      </p:sp>
      <p:sp>
        <p:nvSpPr>
          <p:cNvPr id="4" name="Text Placeholder 3">
            <a:extLst>
              <a:ext uri="{FF2B5EF4-FFF2-40B4-BE49-F238E27FC236}">
                <a16:creationId xmlns:a16="http://schemas.microsoft.com/office/drawing/2014/main" id="{E7E37F3B-F5AF-84FB-4B6B-3F2460EFDDA7}"/>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0D6E2939-04F9-E526-498F-8F8BD395F1B2}"/>
              </a:ext>
            </a:extLst>
          </p:cNvPr>
          <p:cNvSpPr>
            <a:spLocks noGrp="1"/>
          </p:cNvSpPr>
          <p:nvPr>
            <p:ph sz="quarter" idx="19"/>
          </p:nvPr>
        </p:nvSpPr>
        <p:spPr/>
        <p:txBody>
          <a:bodyPr/>
          <a:lstStyle/>
          <a:p>
            <a:r>
              <a:rPr lang="en-US" dirty="0"/>
              <a:t>Innovation Trailer</a:t>
            </a:r>
          </a:p>
          <a:p>
            <a:r>
              <a:rPr lang="en-US" dirty="0"/>
              <a:t>SFOF Tour</a:t>
            </a:r>
          </a:p>
          <a:p>
            <a:r>
              <a:rPr lang="en-US" dirty="0"/>
              <a:t>“Meeting Spot”</a:t>
            </a:r>
          </a:p>
          <a:p>
            <a:pPr marL="0" indent="0">
              <a:buNone/>
            </a:pPr>
            <a:endParaRPr lang="en-US" dirty="0"/>
          </a:p>
          <a:p>
            <a:endParaRPr lang="en-US" dirty="0"/>
          </a:p>
        </p:txBody>
      </p:sp>
      <p:pic>
        <p:nvPicPr>
          <p:cNvPr id="11" name="Content Placeholder 10">
            <a:extLst>
              <a:ext uri="{FF2B5EF4-FFF2-40B4-BE49-F238E27FC236}">
                <a16:creationId xmlns:a16="http://schemas.microsoft.com/office/drawing/2014/main" id="{762576AA-A16C-F944-DF33-1F9F1438E881}"/>
              </a:ext>
            </a:extLst>
          </p:cNvPr>
          <p:cNvPicPr>
            <a:picLocks noGrp="1" noChangeAspect="1"/>
          </p:cNvPicPr>
          <p:nvPr>
            <p:ph sz="quarter" idx="20"/>
          </p:nvPr>
        </p:nvPicPr>
        <p:blipFill>
          <a:blip r:embed="rId2"/>
          <a:stretch>
            <a:fillRect/>
          </a:stretch>
        </p:blipFill>
        <p:spPr>
          <a:xfrm rot="5400000">
            <a:off x="6229009" y="2008246"/>
            <a:ext cx="2717800" cy="2038350"/>
          </a:xfrm>
        </p:spPr>
      </p:pic>
      <p:sp>
        <p:nvSpPr>
          <p:cNvPr id="7" name="Date Placeholder 6">
            <a:extLst>
              <a:ext uri="{FF2B5EF4-FFF2-40B4-BE49-F238E27FC236}">
                <a16:creationId xmlns:a16="http://schemas.microsoft.com/office/drawing/2014/main" id="{55C261C2-1DD7-2896-391C-3A639280FA88}"/>
              </a:ext>
            </a:extLst>
          </p:cNvPr>
          <p:cNvSpPr>
            <a:spLocks noGrp="1"/>
          </p:cNvSpPr>
          <p:nvPr>
            <p:ph type="dt" sz="half" idx="21"/>
          </p:nvPr>
        </p:nvSpPr>
        <p:spPr/>
        <p:txBody>
          <a:bodyPr/>
          <a:lstStyle/>
          <a:p>
            <a:fld id="{01CB4D95-6507-461E-98E3-61CD8B88AF4B}" type="datetime1">
              <a:rPr lang="en-US" smtClean="0"/>
              <a:t>8/17/22</a:t>
            </a:fld>
            <a:endParaRPr lang="en-US" dirty="0"/>
          </a:p>
        </p:txBody>
      </p:sp>
      <p:sp>
        <p:nvSpPr>
          <p:cNvPr id="8" name="Footer Placeholder 7">
            <a:extLst>
              <a:ext uri="{FF2B5EF4-FFF2-40B4-BE49-F238E27FC236}">
                <a16:creationId xmlns:a16="http://schemas.microsoft.com/office/drawing/2014/main" id="{3A4E740A-6F7A-B321-4610-EEF94A2F39BD}"/>
              </a:ext>
            </a:extLst>
          </p:cNvPr>
          <p:cNvSpPr>
            <a:spLocks noGrp="1"/>
          </p:cNvSpPr>
          <p:nvPr>
            <p:ph type="ftr" sz="quarter" idx="22"/>
          </p:nvPr>
        </p:nvSpPr>
        <p:spPr/>
        <p:txBody>
          <a:bodyPr/>
          <a:lstStyle/>
          <a:p>
            <a:r>
              <a:rPr lang="en-US"/>
              <a:t>For required markings, please visit https://mh.jpl.nasa.gov</a:t>
            </a:r>
            <a:endParaRPr lang="en-US" dirty="0"/>
          </a:p>
        </p:txBody>
      </p:sp>
      <p:sp>
        <p:nvSpPr>
          <p:cNvPr id="9" name="Slide Number Placeholder 8">
            <a:extLst>
              <a:ext uri="{FF2B5EF4-FFF2-40B4-BE49-F238E27FC236}">
                <a16:creationId xmlns:a16="http://schemas.microsoft.com/office/drawing/2014/main" id="{8CCE222D-790A-EB41-33BE-AEC239AFE436}"/>
              </a:ext>
            </a:extLst>
          </p:cNvPr>
          <p:cNvSpPr>
            <a:spLocks noGrp="1"/>
          </p:cNvSpPr>
          <p:nvPr>
            <p:ph type="sldNum" sz="quarter" idx="23"/>
          </p:nvPr>
        </p:nvSpPr>
        <p:spPr/>
        <p:txBody>
          <a:bodyPr/>
          <a:lstStyle/>
          <a:p>
            <a:fld id="{88E63ABD-6101-4E70-82A7-7F7B876ECCFD}" type="slidenum">
              <a:rPr lang="en-US" smtClean="0"/>
              <a:pPr/>
              <a:t>13</a:t>
            </a:fld>
            <a:endParaRPr lang="en-US" dirty="0"/>
          </a:p>
        </p:txBody>
      </p:sp>
      <p:sp>
        <p:nvSpPr>
          <p:cNvPr id="12" name="TextBox 11">
            <a:extLst>
              <a:ext uri="{FF2B5EF4-FFF2-40B4-BE49-F238E27FC236}">
                <a16:creationId xmlns:a16="http://schemas.microsoft.com/office/drawing/2014/main" id="{03EF2704-8F5B-312E-F00F-C45743580788}"/>
              </a:ext>
            </a:extLst>
          </p:cNvPr>
          <p:cNvSpPr txBox="1"/>
          <p:nvPr/>
        </p:nvSpPr>
        <p:spPr>
          <a:xfrm>
            <a:off x="6568734" y="4422371"/>
            <a:ext cx="2199346" cy="430887"/>
          </a:xfrm>
          <a:prstGeom prst="rect">
            <a:avLst/>
          </a:prstGeom>
          <a:noFill/>
        </p:spPr>
        <p:txBody>
          <a:bodyPr wrap="square" rtlCol="0">
            <a:spAutoFit/>
          </a:bodyPr>
          <a:lstStyle/>
          <a:p>
            <a:r>
              <a:rPr lang="en-US" sz="1100" dirty="0">
                <a:solidFill>
                  <a:schemeClr val="tx1">
                    <a:lumMod val="65000"/>
                    <a:lumOff val="35000"/>
                  </a:schemeClr>
                </a:solidFill>
              </a:rPr>
              <a:t>Professionally posing at the center of the universe</a:t>
            </a:r>
          </a:p>
        </p:txBody>
      </p:sp>
    </p:spTree>
    <p:extLst>
      <p:ext uri="{BB962C8B-B14F-4D97-AF65-F5344CB8AC3E}">
        <p14:creationId xmlns:p14="http://schemas.microsoft.com/office/powerpoint/2010/main" val="162305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530074-7118-1346-3E50-B72170000F83}"/>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64AE425C-DD1B-5DA1-268A-F7DA0280F8CD}"/>
              </a:ext>
            </a:extLst>
          </p:cNvPr>
          <p:cNvSpPr>
            <a:spLocks noGrp="1"/>
          </p:cNvSpPr>
          <p:nvPr>
            <p:ph type="title"/>
          </p:nvPr>
        </p:nvSpPr>
        <p:spPr/>
        <p:txBody>
          <a:bodyPr/>
          <a:lstStyle/>
          <a:p>
            <a:r>
              <a:rPr lang="en-US" dirty="0"/>
              <a:t>Acknowledgements</a:t>
            </a:r>
          </a:p>
        </p:txBody>
      </p:sp>
      <p:sp>
        <p:nvSpPr>
          <p:cNvPr id="4" name="Content Placeholder 3">
            <a:extLst>
              <a:ext uri="{FF2B5EF4-FFF2-40B4-BE49-F238E27FC236}">
                <a16:creationId xmlns:a16="http://schemas.microsoft.com/office/drawing/2014/main" id="{32836353-7492-8331-FAA7-8C16CFA57AB1}"/>
              </a:ext>
            </a:extLst>
          </p:cNvPr>
          <p:cNvSpPr>
            <a:spLocks noGrp="1"/>
          </p:cNvSpPr>
          <p:nvPr>
            <p:ph sz="quarter" idx="19"/>
          </p:nvPr>
        </p:nvSpPr>
        <p:spPr/>
        <p:txBody>
          <a:bodyPr/>
          <a:lstStyle/>
          <a:p>
            <a:r>
              <a:rPr lang="en-US" dirty="0"/>
              <a:t>Mentor Chris </a:t>
            </a:r>
            <a:r>
              <a:rPr lang="en-US" dirty="0" err="1"/>
              <a:t>Mattmann</a:t>
            </a:r>
            <a:endParaRPr lang="en-US" dirty="0"/>
          </a:p>
          <a:p>
            <a:r>
              <a:rPr lang="en-US" dirty="0"/>
              <a:t>Co-mentors Wayne Burke and Amanda </a:t>
            </a:r>
            <a:r>
              <a:rPr lang="en-US" dirty="0" err="1"/>
              <a:t>Towler</a:t>
            </a:r>
            <a:endParaRPr lang="en-US" dirty="0"/>
          </a:p>
          <a:p>
            <a:r>
              <a:rPr lang="en-US" dirty="0"/>
              <a:t>Michael </a:t>
            </a:r>
            <a:r>
              <a:rPr lang="en-US" dirty="0" err="1"/>
              <a:t>Fedell</a:t>
            </a:r>
            <a:r>
              <a:rPr lang="en-US" dirty="0"/>
              <a:t> and </a:t>
            </a:r>
            <a:r>
              <a:rPr lang="en-US" dirty="0" err="1"/>
              <a:t>Christiahn</a:t>
            </a:r>
            <a:r>
              <a:rPr lang="en-US" dirty="0"/>
              <a:t> Roman</a:t>
            </a:r>
          </a:p>
          <a:p>
            <a:r>
              <a:rPr lang="en-US" dirty="0" err="1"/>
              <a:t>Div</a:t>
            </a:r>
            <a:r>
              <a:rPr lang="en-US" dirty="0"/>
              <a:t> 174 &amp; the Innovation Trailer</a:t>
            </a:r>
          </a:p>
          <a:p>
            <a:pPr marL="0" indent="0">
              <a:buNone/>
            </a:pPr>
            <a:endParaRPr lang="en-US" dirty="0"/>
          </a:p>
          <a:p>
            <a:endParaRPr lang="en-US" dirty="0"/>
          </a:p>
          <a:p>
            <a:endParaRPr lang="en-US" dirty="0"/>
          </a:p>
        </p:txBody>
      </p:sp>
      <p:sp>
        <p:nvSpPr>
          <p:cNvPr id="5" name="Date Placeholder 4">
            <a:extLst>
              <a:ext uri="{FF2B5EF4-FFF2-40B4-BE49-F238E27FC236}">
                <a16:creationId xmlns:a16="http://schemas.microsoft.com/office/drawing/2014/main" id="{96270E89-BD0B-F4A3-E86D-14BC5F2E0AEB}"/>
              </a:ext>
            </a:extLst>
          </p:cNvPr>
          <p:cNvSpPr>
            <a:spLocks noGrp="1"/>
          </p:cNvSpPr>
          <p:nvPr>
            <p:ph type="dt" sz="half" idx="20"/>
          </p:nvPr>
        </p:nvSpPr>
        <p:spPr/>
        <p:txBody>
          <a:bodyPr/>
          <a:lstStyle/>
          <a:p>
            <a:fld id="{D6B81308-497E-4B91-B3FA-A3B04A80DAE6}" type="datetime1">
              <a:rPr lang="en-US" smtClean="0"/>
              <a:t>8/17/22</a:t>
            </a:fld>
            <a:endParaRPr lang="en-US" dirty="0"/>
          </a:p>
        </p:txBody>
      </p:sp>
      <p:sp>
        <p:nvSpPr>
          <p:cNvPr id="6" name="Footer Placeholder 5">
            <a:extLst>
              <a:ext uri="{FF2B5EF4-FFF2-40B4-BE49-F238E27FC236}">
                <a16:creationId xmlns:a16="http://schemas.microsoft.com/office/drawing/2014/main" id="{FCD0638F-B055-DFED-23D8-8F0119147F71}"/>
              </a:ext>
            </a:extLst>
          </p:cNvPr>
          <p:cNvSpPr>
            <a:spLocks noGrp="1"/>
          </p:cNvSpPr>
          <p:nvPr>
            <p:ph type="ftr" sz="quarter" idx="21"/>
          </p:nvPr>
        </p:nvSpPr>
        <p:spPr/>
        <p:txBody>
          <a:bodyPr/>
          <a:lstStyle/>
          <a:p>
            <a:r>
              <a:rPr lang="en-US"/>
              <a:t>For required markings, please visit https://mh.jpl.nasa.gov</a:t>
            </a:r>
            <a:endParaRPr lang="en-US" dirty="0"/>
          </a:p>
        </p:txBody>
      </p:sp>
      <p:sp>
        <p:nvSpPr>
          <p:cNvPr id="7" name="Slide Number Placeholder 6">
            <a:extLst>
              <a:ext uri="{FF2B5EF4-FFF2-40B4-BE49-F238E27FC236}">
                <a16:creationId xmlns:a16="http://schemas.microsoft.com/office/drawing/2014/main" id="{F09DF4DC-7327-DF81-A236-600A6B5C28BE}"/>
              </a:ext>
            </a:extLst>
          </p:cNvPr>
          <p:cNvSpPr>
            <a:spLocks noGrp="1"/>
          </p:cNvSpPr>
          <p:nvPr>
            <p:ph type="sldNum" sz="quarter" idx="22"/>
          </p:nvPr>
        </p:nvSpPr>
        <p:spPr/>
        <p:txBody>
          <a:bodyPr/>
          <a:lstStyle/>
          <a:p>
            <a:fld id="{5CBC5745-1735-4F53-8168-1C1F18EAFF65}" type="slidenum">
              <a:rPr lang="en-US" smtClean="0"/>
              <a:pPr/>
              <a:t>14</a:t>
            </a:fld>
            <a:endParaRPr lang="en-US" dirty="0"/>
          </a:p>
        </p:txBody>
      </p:sp>
    </p:spTree>
    <p:extLst>
      <p:ext uri="{BB962C8B-B14F-4D97-AF65-F5344CB8AC3E}">
        <p14:creationId xmlns:p14="http://schemas.microsoft.com/office/powerpoint/2010/main" val="341293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For required markings, please visit https://mh.jpl.nasa.gov</a:t>
            </a:r>
            <a:endParaRPr lang="en-US" dirty="0"/>
          </a:p>
        </p:txBody>
      </p:sp>
      <p:sp>
        <p:nvSpPr>
          <p:cNvPr id="5" name="Date Placeholder 4"/>
          <p:cNvSpPr>
            <a:spLocks noGrp="1"/>
          </p:cNvSpPr>
          <p:nvPr>
            <p:ph type="dt" sz="half" idx="12"/>
          </p:nvPr>
        </p:nvSpPr>
        <p:spPr/>
        <p:txBody>
          <a:bodyPr/>
          <a:lstStyle/>
          <a:p>
            <a:fld id="{91236AFC-5A1E-464C-B915-59597249F208}" type="datetime1">
              <a:rPr lang="en-US" smtClean="0"/>
              <a:t>8/17/22</a:t>
            </a:fld>
            <a:endParaRPr lang="en-US" dirty="0"/>
          </a:p>
        </p:txBody>
      </p:sp>
      <p:sp>
        <p:nvSpPr>
          <p:cNvPr id="7" name="Slide Number Placeholder 6"/>
          <p:cNvSpPr>
            <a:spLocks noGrp="1"/>
          </p:cNvSpPr>
          <p:nvPr>
            <p:ph type="sldNum" sz="quarter" idx="13"/>
          </p:nvPr>
        </p:nvSpPr>
        <p:spPr/>
        <p:txBody>
          <a:bodyPr/>
          <a:lstStyle/>
          <a:p>
            <a:fld id="{1BA354C8-45E3-4E72-B8A7-299530F3F3A9}" type="slidenum">
              <a:rPr lang="en-US" smtClean="0"/>
              <a:pPr/>
              <a:t>15</a:t>
            </a:fld>
            <a:endParaRPr lang="en-US" dirty="0"/>
          </a:p>
        </p:txBody>
      </p:sp>
    </p:spTree>
    <p:extLst>
      <p:ext uri="{BB962C8B-B14F-4D97-AF65-F5344CB8AC3E}">
        <p14:creationId xmlns:p14="http://schemas.microsoft.com/office/powerpoint/2010/main" val="3455928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Abstract</a:t>
            </a:r>
          </a:p>
        </p:txBody>
      </p:sp>
      <p:sp>
        <p:nvSpPr>
          <p:cNvPr id="4" name="Text Placeholder 3"/>
          <p:cNvSpPr>
            <a:spLocks noGrp="1"/>
          </p:cNvSpPr>
          <p:nvPr>
            <p:ph type="body" sz="quarter" idx="14"/>
          </p:nvPr>
        </p:nvSpPr>
        <p:spPr/>
        <p:txBody>
          <a:bodyPr/>
          <a:lstStyle/>
          <a:p>
            <a:endParaRPr lang="en-US" dirty="0"/>
          </a:p>
        </p:txBody>
      </p:sp>
      <p:sp>
        <p:nvSpPr>
          <p:cNvPr id="5" name="Content Placeholder 4"/>
          <p:cNvSpPr>
            <a:spLocks noGrp="1"/>
          </p:cNvSpPr>
          <p:nvPr>
            <p:ph sz="quarter" idx="19"/>
          </p:nvPr>
        </p:nvSpPr>
        <p:spPr>
          <a:xfrm>
            <a:off x="681644" y="1311515"/>
            <a:ext cx="7925440" cy="2719386"/>
          </a:xfrm>
        </p:spPr>
        <p:txBody>
          <a:bodyPr/>
          <a:lstStyle/>
          <a:p>
            <a:pPr marL="0" indent="0">
              <a:buNone/>
            </a:pPr>
            <a:r>
              <a:rPr lang="en-US" sz="1200" dirty="0"/>
              <a:t>The Advanced Multi-Mission Operations System (AMMOS) is a collection of ground data system (GDS) software that is used within and outside of NASA for mission operations and data analysis. Select pieces of AMMOS, specifically for class C and D missions, have been open-sourced and can be deployed into the cloud with an Amazon Web Services (AWS) Quick Start. The AMMOS </a:t>
            </a:r>
            <a:r>
              <a:rPr lang="en-US" sz="1200" dirty="0" err="1"/>
              <a:t>SmallSat</a:t>
            </a:r>
            <a:r>
              <a:rPr lang="en-US" sz="1200" dirty="0"/>
              <a:t> Toolkit (AST) Configurator is a web application that determines what software a user needs from a set of forms they fill out. The tool guides the user through necessary configuration steps before creating a file that can be read into AWS to deploy infrastructure and applications in a virtual private cloud.</a:t>
            </a:r>
          </a:p>
          <a:p>
            <a:pPr marL="0" indent="0">
              <a:buNone/>
            </a:pPr>
            <a:endParaRPr lang="en-US" sz="1200" dirty="0"/>
          </a:p>
          <a:p>
            <a:pPr marL="0" indent="0">
              <a:buNone/>
            </a:pPr>
            <a:r>
              <a:rPr lang="en-US" sz="1200" dirty="0"/>
              <a:t>The United States Geological Survey (USGS) is responsible for surveying critical mineral resources on our lands. Artificial intelligence and machine learning can speed up the manual process of extracting data from maps. Creating data science challenges can advance this research. Researchers compete for a cash prize to solve common problems in georeferencing, georectification, and legend feature extraction. Challenges must be constructed and executed properly to meet the goals of USGS.</a:t>
            </a:r>
          </a:p>
          <a:p>
            <a:pPr marL="0" indent="0">
              <a:buNone/>
            </a:pPr>
            <a:endParaRPr lang="en-US" sz="1200" dirty="0"/>
          </a:p>
        </p:txBody>
      </p:sp>
      <p:sp>
        <p:nvSpPr>
          <p:cNvPr id="6" name="Footer Placeholder 5"/>
          <p:cNvSpPr>
            <a:spLocks noGrp="1"/>
          </p:cNvSpPr>
          <p:nvPr>
            <p:ph type="ftr" sz="quarter" idx="21"/>
          </p:nvPr>
        </p:nvSpPr>
        <p:spPr/>
        <p:txBody>
          <a:bodyPr/>
          <a:lstStyle/>
          <a:p>
            <a:r>
              <a:rPr lang="en-US" dirty="0"/>
              <a:t>For required markings, please visit https://mh.jpl.nasa.gov</a:t>
            </a:r>
          </a:p>
        </p:txBody>
      </p:sp>
      <p:sp>
        <p:nvSpPr>
          <p:cNvPr id="8" name="Date Placeholder 7"/>
          <p:cNvSpPr>
            <a:spLocks noGrp="1"/>
          </p:cNvSpPr>
          <p:nvPr>
            <p:ph type="dt" sz="half" idx="20"/>
          </p:nvPr>
        </p:nvSpPr>
        <p:spPr/>
        <p:txBody>
          <a:bodyPr/>
          <a:lstStyle/>
          <a:p>
            <a:fld id="{00ABB5D3-5153-450F-8E25-6CAAA1DF4A57}" type="datetime1">
              <a:rPr lang="en-US" smtClean="0"/>
              <a:t>8/17/22</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a:t>
            </a:fld>
            <a:endParaRPr lang="en-US" dirty="0"/>
          </a:p>
        </p:txBody>
      </p:sp>
    </p:spTree>
    <p:extLst>
      <p:ext uri="{BB962C8B-B14F-4D97-AF65-F5344CB8AC3E}">
        <p14:creationId xmlns:p14="http://schemas.microsoft.com/office/powerpoint/2010/main" val="89104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0AD76-B37E-FBB4-142C-433EC2EB6A8A}"/>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64DC61D4-E3CF-717B-AA37-21EE67132CEA}"/>
              </a:ext>
            </a:extLst>
          </p:cNvPr>
          <p:cNvSpPr>
            <a:spLocks noGrp="1"/>
          </p:cNvSpPr>
          <p:nvPr>
            <p:ph type="title"/>
          </p:nvPr>
        </p:nvSpPr>
        <p:spPr/>
        <p:txBody>
          <a:bodyPr/>
          <a:lstStyle/>
          <a:p>
            <a:r>
              <a:rPr lang="en-US" dirty="0"/>
              <a:t>AST Configurator</a:t>
            </a:r>
          </a:p>
        </p:txBody>
      </p:sp>
      <p:sp>
        <p:nvSpPr>
          <p:cNvPr id="4" name="Text Placeholder 3">
            <a:extLst>
              <a:ext uri="{FF2B5EF4-FFF2-40B4-BE49-F238E27FC236}">
                <a16:creationId xmlns:a16="http://schemas.microsoft.com/office/drawing/2014/main" id="{B4038C3C-FC7F-9063-F650-F72490B0C573}"/>
              </a:ext>
            </a:extLst>
          </p:cNvPr>
          <p:cNvSpPr>
            <a:spLocks noGrp="1"/>
          </p:cNvSpPr>
          <p:nvPr>
            <p:ph type="body" sz="quarter" idx="14"/>
          </p:nvPr>
        </p:nvSpPr>
        <p:spPr/>
        <p:txBody>
          <a:bodyPr/>
          <a:lstStyle/>
          <a:p>
            <a:endParaRPr lang="en-US"/>
          </a:p>
        </p:txBody>
      </p:sp>
      <p:sp>
        <p:nvSpPr>
          <p:cNvPr id="5" name="Content Placeholder 4">
            <a:extLst>
              <a:ext uri="{FF2B5EF4-FFF2-40B4-BE49-F238E27FC236}">
                <a16:creationId xmlns:a16="http://schemas.microsoft.com/office/drawing/2014/main" id="{AB4FA404-5E81-BCD9-CEB7-111AD7462083}"/>
              </a:ext>
            </a:extLst>
          </p:cNvPr>
          <p:cNvSpPr>
            <a:spLocks noGrp="1"/>
          </p:cNvSpPr>
          <p:nvPr>
            <p:ph sz="quarter" idx="19"/>
          </p:nvPr>
        </p:nvSpPr>
        <p:spPr>
          <a:xfrm>
            <a:off x="254000" y="1602106"/>
            <a:ext cx="8514080" cy="2719386"/>
          </a:xfrm>
        </p:spPr>
        <p:txBody>
          <a:bodyPr/>
          <a:lstStyle/>
          <a:p>
            <a:r>
              <a:rPr lang="en-US" dirty="0"/>
              <a:t>Advanced Multi-Mission Operations System (AMMOS)</a:t>
            </a:r>
          </a:p>
          <a:p>
            <a:pPr lvl="1"/>
            <a:r>
              <a:rPr lang="en-US" dirty="0"/>
              <a:t>Ground data system software</a:t>
            </a:r>
          </a:p>
          <a:p>
            <a:pPr lvl="1"/>
            <a:r>
              <a:rPr lang="en-US" dirty="0"/>
              <a:t>Widely used</a:t>
            </a:r>
          </a:p>
          <a:p>
            <a:pPr lvl="1"/>
            <a:r>
              <a:rPr lang="en-US" dirty="0"/>
              <a:t>Lengthy deployment</a:t>
            </a:r>
          </a:p>
          <a:p>
            <a:r>
              <a:rPr lang="en-US" dirty="0"/>
              <a:t>AMMOS </a:t>
            </a:r>
            <a:r>
              <a:rPr lang="en-US" dirty="0" err="1"/>
              <a:t>SmallSat</a:t>
            </a:r>
            <a:r>
              <a:rPr lang="en-US" dirty="0"/>
              <a:t> Toolkit on AWS</a:t>
            </a:r>
          </a:p>
          <a:p>
            <a:r>
              <a:rPr lang="en-US" dirty="0"/>
              <a:t>Goal: guide user through setting up AST, produce configuration for AWS</a:t>
            </a:r>
          </a:p>
          <a:p>
            <a:pPr lvl="1"/>
            <a:r>
              <a:rPr lang="en-US" dirty="0"/>
              <a:t>Public web-based tool</a:t>
            </a:r>
          </a:p>
          <a:p>
            <a:pPr lvl="1"/>
            <a:r>
              <a:rPr lang="en-US" dirty="0"/>
              <a:t>Easy to use, easy to modify</a:t>
            </a:r>
          </a:p>
        </p:txBody>
      </p:sp>
      <p:sp>
        <p:nvSpPr>
          <p:cNvPr id="6" name="Date Placeholder 5">
            <a:extLst>
              <a:ext uri="{FF2B5EF4-FFF2-40B4-BE49-F238E27FC236}">
                <a16:creationId xmlns:a16="http://schemas.microsoft.com/office/drawing/2014/main" id="{F11FB4EB-23A8-2674-7AB4-724AEAE4AB39}"/>
              </a:ext>
            </a:extLst>
          </p:cNvPr>
          <p:cNvSpPr>
            <a:spLocks noGrp="1"/>
          </p:cNvSpPr>
          <p:nvPr>
            <p:ph type="dt" sz="half" idx="20"/>
          </p:nvPr>
        </p:nvSpPr>
        <p:spPr/>
        <p:txBody>
          <a:bodyPr/>
          <a:lstStyle/>
          <a:p>
            <a:fld id="{4245744B-F4B9-4E61-9209-F84AFBB3EEAC}" type="datetime1">
              <a:rPr lang="en-US" smtClean="0"/>
              <a:t>8/17/22</a:t>
            </a:fld>
            <a:endParaRPr lang="en-US" dirty="0"/>
          </a:p>
        </p:txBody>
      </p:sp>
      <p:sp>
        <p:nvSpPr>
          <p:cNvPr id="7" name="Footer Placeholder 6">
            <a:extLst>
              <a:ext uri="{FF2B5EF4-FFF2-40B4-BE49-F238E27FC236}">
                <a16:creationId xmlns:a16="http://schemas.microsoft.com/office/drawing/2014/main" id="{A72DB8BE-3C37-2F92-AB82-96428A20E17D}"/>
              </a:ext>
            </a:extLst>
          </p:cNvPr>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a:extLst>
              <a:ext uri="{FF2B5EF4-FFF2-40B4-BE49-F238E27FC236}">
                <a16:creationId xmlns:a16="http://schemas.microsoft.com/office/drawing/2014/main" id="{E71C3180-5E4E-33AE-61A1-1F62A984F250}"/>
              </a:ext>
            </a:extLst>
          </p:cNvPr>
          <p:cNvSpPr>
            <a:spLocks noGrp="1"/>
          </p:cNvSpPr>
          <p:nvPr>
            <p:ph type="sldNum" sz="quarter" idx="22"/>
          </p:nvPr>
        </p:nvSpPr>
        <p:spPr/>
        <p:txBody>
          <a:bodyPr/>
          <a:lstStyle/>
          <a:p>
            <a:fld id="{224B4221-436D-4A56-A870-FCD944AD4DA9}" type="slidenum">
              <a:rPr lang="en-US" smtClean="0"/>
              <a:pPr/>
              <a:t>3</a:t>
            </a:fld>
            <a:endParaRPr lang="en-US" dirty="0"/>
          </a:p>
        </p:txBody>
      </p:sp>
    </p:spTree>
    <p:extLst>
      <p:ext uri="{BB962C8B-B14F-4D97-AF65-F5344CB8AC3E}">
        <p14:creationId xmlns:p14="http://schemas.microsoft.com/office/powerpoint/2010/main" val="353147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C88552-E324-12D5-2ACE-94BFBFF95391}"/>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BE4FC25A-B753-E769-3E2E-EA603FA3A439}"/>
              </a:ext>
            </a:extLst>
          </p:cNvPr>
          <p:cNvSpPr>
            <a:spLocks noGrp="1"/>
          </p:cNvSpPr>
          <p:nvPr>
            <p:ph type="title"/>
          </p:nvPr>
        </p:nvSpPr>
        <p:spPr/>
        <p:txBody>
          <a:bodyPr/>
          <a:lstStyle/>
          <a:p>
            <a:r>
              <a:rPr lang="en-US" dirty="0"/>
              <a:t>AST Configurator</a:t>
            </a:r>
          </a:p>
        </p:txBody>
      </p:sp>
      <p:pic>
        <p:nvPicPr>
          <p:cNvPr id="9" name="Content Placeholder 8">
            <a:extLst>
              <a:ext uri="{FF2B5EF4-FFF2-40B4-BE49-F238E27FC236}">
                <a16:creationId xmlns:a16="http://schemas.microsoft.com/office/drawing/2014/main" id="{68CA6E23-6BC8-825C-6331-62FAEEB65244}"/>
              </a:ext>
            </a:extLst>
          </p:cNvPr>
          <p:cNvPicPr>
            <a:picLocks noGrp="1" noChangeAspect="1"/>
          </p:cNvPicPr>
          <p:nvPr>
            <p:ph sz="quarter" idx="19"/>
          </p:nvPr>
        </p:nvPicPr>
        <p:blipFill>
          <a:blip r:embed="rId2"/>
          <a:stretch>
            <a:fillRect/>
          </a:stretch>
        </p:blipFill>
        <p:spPr>
          <a:xfrm>
            <a:off x="947650" y="755781"/>
            <a:ext cx="7146113" cy="4044501"/>
          </a:xfrm>
        </p:spPr>
      </p:pic>
      <p:sp>
        <p:nvSpPr>
          <p:cNvPr id="5" name="Date Placeholder 4">
            <a:extLst>
              <a:ext uri="{FF2B5EF4-FFF2-40B4-BE49-F238E27FC236}">
                <a16:creationId xmlns:a16="http://schemas.microsoft.com/office/drawing/2014/main" id="{A20F9F5E-E0AE-293A-2C41-F6E7E126E87B}"/>
              </a:ext>
            </a:extLst>
          </p:cNvPr>
          <p:cNvSpPr>
            <a:spLocks noGrp="1"/>
          </p:cNvSpPr>
          <p:nvPr>
            <p:ph type="dt" sz="half" idx="20"/>
          </p:nvPr>
        </p:nvSpPr>
        <p:spPr/>
        <p:txBody>
          <a:bodyPr/>
          <a:lstStyle/>
          <a:p>
            <a:fld id="{D6B81308-497E-4B91-B3FA-A3B04A80DAE6}" type="datetime1">
              <a:rPr lang="en-US" smtClean="0"/>
              <a:t>8/17/22</a:t>
            </a:fld>
            <a:endParaRPr lang="en-US" dirty="0"/>
          </a:p>
        </p:txBody>
      </p:sp>
      <p:sp>
        <p:nvSpPr>
          <p:cNvPr id="6" name="Footer Placeholder 5">
            <a:extLst>
              <a:ext uri="{FF2B5EF4-FFF2-40B4-BE49-F238E27FC236}">
                <a16:creationId xmlns:a16="http://schemas.microsoft.com/office/drawing/2014/main" id="{5E870498-B9D2-BA7A-BE11-FDBBAC4F7F2A}"/>
              </a:ext>
            </a:extLst>
          </p:cNvPr>
          <p:cNvSpPr>
            <a:spLocks noGrp="1"/>
          </p:cNvSpPr>
          <p:nvPr>
            <p:ph type="ftr" sz="quarter" idx="21"/>
          </p:nvPr>
        </p:nvSpPr>
        <p:spPr/>
        <p:txBody>
          <a:bodyPr/>
          <a:lstStyle/>
          <a:p>
            <a:r>
              <a:rPr lang="en-US"/>
              <a:t>For required markings, please visit https://mh.jpl.nasa.gov</a:t>
            </a:r>
            <a:endParaRPr lang="en-US" dirty="0"/>
          </a:p>
        </p:txBody>
      </p:sp>
      <p:sp>
        <p:nvSpPr>
          <p:cNvPr id="7" name="Slide Number Placeholder 6">
            <a:extLst>
              <a:ext uri="{FF2B5EF4-FFF2-40B4-BE49-F238E27FC236}">
                <a16:creationId xmlns:a16="http://schemas.microsoft.com/office/drawing/2014/main" id="{4AA841E4-D1E6-3116-6ECE-FEA90F39DC74}"/>
              </a:ext>
            </a:extLst>
          </p:cNvPr>
          <p:cNvSpPr>
            <a:spLocks noGrp="1"/>
          </p:cNvSpPr>
          <p:nvPr>
            <p:ph type="sldNum" sz="quarter" idx="22"/>
          </p:nvPr>
        </p:nvSpPr>
        <p:spPr/>
        <p:txBody>
          <a:bodyPr/>
          <a:lstStyle/>
          <a:p>
            <a:fld id="{5CBC5745-1735-4F53-8168-1C1F18EAFF65}" type="slidenum">
              <a:rPr lang="en-US" smtClean="0"/>
              <a:pPr/>
              <a:t>4</a:t>
            </a:fld>
            <a:endParaRPr lang="en-US" dirty="0"/>
          </a:p>
        </p:txBody>
      </p:sp>
    </p:spTree>
    <p:extLst>
      <p:ext uri="{BB962C8B-B14F-4D97-AF65-F5344CB8AC3E}">
        <p14:creationId xmlns:p14="http://schemas.microsoft.com/office/powerpoint/2010/main" val="251581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C88552-E324-12D5-2ACE-94BFBFF95391}"/>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BE4FC25A-B753-E769-3E2E-EA603FA3A439}"/>
              </a:ext>
            </a:extLst>
          </p:cNvPr>
          <p:cNvSpPr>
            <a:spLocks noGrp="1"/>
          </p:cNvSpPr>
          <p:nvPr>
            <p:ph type="title"/>
          </p:nvPr>
        </p:nvSpPr>
        <p:spPr/>
        <p:txBody>
          <a:bodyPr/>
          <a:lstStyle/>
          <a:p>
            <a:r>
              <a:rPr lang="en-US" dirty="0"/>
              <a:t>AST Configurator</a:t>
            </a:r>
          </a:p>
        </p:txBody>
      </p:sp>
      <p:pic>
        <p:nvPicPr>
          <p:cNvPr id="9" name="Content Placeholder 8">
            <a:extLst>
              <a:ext uri="{FF2B5EF4-FFF2-40B4-BE49-F238E27FC236}">
                <a16:creationId xmlns:a16="http://schemas.microsoft.com/office/drawing/2014/main" id="{EB7A61D8-886D-7F17-BD0D-03305646C47C}"/>
              </a:ext>
            </a:extLst>
          </p:cNvPr>
          <p:cNvPicPr>
            <a:picLocks noGrp="1" noChangeAspect="1"/>
          </p:cNvPicPr>
          <p:nvPr>
            <p:ph sz="quarter" idx="19"/>
          </p:nvPr>
        </p:nvPicPr>
        <p:blipFill>
          <a:blip r:embed="rId2"/>
          <a:stretch>
            <a:fillRect/>
          </a:stretch>
        </p:blipFill>
        <p:spPr>
          <a:xfrm>
            <a:off x="685800" y="762000"/>
            <a:ext cx="7135125" cy="4038283"/>
          </a:xfrm>
        </p:spPr>
      </p:pic>
      <p:sp>
        <p:nvSpPr>
          <p:cNvPr id="5" name="Date Placeholder 4">
            <a:extLst>
              <a:ext uri="{FF2B5EF4-FFF2-40B4-BE49-F238E27FC236}">
                <a16:creationId xmlns:a16="http://schemas.microsoft.com/office/drawing/2014/main" id="{A20F9F5E-E0AE-293A-2C41-F6E7E126E87B}"/>
              </a:ext>
            </a:extLst>
          </p:cNvPr>
          <p:cNvSpPr>
            <a:spLocks noGrp="1"/>
          </p:cNvSpPr>
          <p:nvPr>
            <p:ph type="dt" sz="half" idx="20"/>
          </p:nvPr>
        </p:nvSpPr>
        <p:spPr/>
        <p:txBody>
          <a:bodyPr/>
          <a:lstStyle/>
          <a:p>
            <a:fld id="{D6B81308-497E-4B91-B3FA-A3B04A80DAE6}" type="datetime1">
              <a:rPr lang="en-US" smtClean="0"/>
              <a:t>8/17/22</a:t>
            </a:fld>
            <a:endParaRPr lang="en-US" dirty="0"/>
          </a:p>
        </p:txBody>
      </p:sp>
      <p:sp>
        <p:nvSpPr>
          <p:cNvPr id="6" name="Footer Placeholder 5">
            <a:extLst>
              <a:ext uri="{FF2B5EF4-FFF2-40B4-BE49-F238E27FC236}">
                <a16:creationId xmlns:a16="http://schemas.microsoft.com/office/drawing/2014/main" id="{5E870498-B9D2-BA7A-BE11-FDBBAC4F7F2A}"/>
              </a:ext>
            </a:extLst>
          </p:cNvPr>
          <p:cNvSpPr>
            <a:spLocks noGrp="1"/>
          </p:cNvSpPr>
          <p:nvPr>
            <p:ph type="ftr" sz="quarter" idx="21"/>
          </p:nvPr>
        </p:nvSpPr>
        <p:spPr/>
        <p:txBody>
          <a:bodyPr/>
          <a:lstStyle/>
          <a:p>
            <a:r>
              <a:rPr lang="en-US"/>
              <a:t>For required markings, please visit https://mh.jpl.nasa.gov</a:t>
            </a:r>
            <a:endParaRPr lang="en-US" dirty="0"/>
          </a:p>
        </p:txBody>
      </p:sp>
      <p:sp>
        <p:nvSpPr>
          <p:cNvPr id="7" name="Slide Number Placeholder 6">
            <a:extLst>
              <a:ext uri="{FF2B5EF4-FFF2-40B4-BE49-F238E27FC236}">
                <a16:creationId xmlns:a16="http://schemas.microsoft.com/office/drawing/2014/main" id="{4AA841E4-D1E6-3116-6ECE-FEA90F39DC74}"/>
              </a:ext>
            </a:extLst>
          </p:cNvPr>
          <p:cNvSpPr>
            <a:spLocks noGrp="1"/>
          </p:cNvSpPr>
          <p:nvPr>
            <p:ph type="sldNum" sz="quarter" idx="22"/>
          </p:nvPr>
        </p:nvSpPr>
        <p:spPr/>
        <p:txBody>
          <a:bodyPr/>
          <a:lstStyle/>
          <a:p>
            <a:fld id="{5CBC5745-1735-4F53-8168-1C1F18EAFF65}" type="slidenum">
              <a:rPr lang="en-US" smtClean="0"/>
              <a:pPr/>
              <a:t>5</a:t>
            </a:fld>
            <a:endParaRPr lang="en-US" dirty="0"/>
          </a:p>
        </p:txBody>
      </p:sp>
    </p:spTree>
    <p:extLst>
      <p:ext uri="{BB962C8B-B14F-4D97-AF65-F5344CB8AC3E}">
        <p14:creationId xmlns:p14="http://schemas.microsoft.com/office/powerpoint/2010/main" val="2775144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C88552-E324-12D5-2ACE-94BFBFF95391}"/>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BE4FC25A-B753-E769-3E2E-EA603FA3A439}"/>
              </a:ext>
            </a:extLst>
          </p:cNvPr>
          <p:cNvSpPr>
            <a:spLocks noGrp="1"/>
          </p:cNvSpPr>
          <p:nvPr>
            <p:ph type="title"/>
          </p:nvPr>
        </p:nvSpPr>
        <p:spPr/>
        <p:txBody>
          <a:bodyPr/>
          <a:lstStyle/>
          <a:p>
            <a:r>
              <a:rPr lang="en-US" dirty="0"/>
              <a:t>AST Configurator</a:t>
            </a:r>
          </a:p>
        </p:txBody>
      </p:sp>
      <p:pic>
        <p:nvPicPr>
          <p:cNvPr id="9" name="Content Placeholder 8">
            <a:extLst>
              <a:ext uri="{FF2B5EF4-FFF2-40B4-BE49-F238E27FC236}">
                <a16:creationId xmlns:a16="http://schemas.microsoft.com/office/drawing/2014/main" id="{F370DDD8-A652-0978-C6E8-46B9CE5E8055}"/>
              </a:ext>
            </a:extLst>
          </p:cNvPr>
          <p:cNvPicPr>
            <a:picLocks noGrp="1" noChangeAspect="1"/>
          </p:cNvPicPr>
          <p:nvPr>
            <p:ph sz="quarter" idx="19"/>
          </p:nvPr>
        </p:nvPicPr>
        <p:blipFill>
          <a:blip r:embed="rId2"/>
          <a:stretch>
            <a:fillRect/>
          </a:stretch>
        </p:blipFill>
        <p:spPr>
          <a:xfrm>
            <a:off x="689956" y="764352"/>
            <a:ext cx="7021484" cy="3973966"/>
          </a:xfrm>
        </p:spPr>
      </p:pic>
      <p:sp>
        <p:nvSpPr>
          <p:cNvPr id="5" name="Date Placeholder 4">
            <a:extLst>
              <a:ext uri="{FF2B5EF4-FFF2-40B4-BE49-F238E27FC236}">
                <a16:creationId xmlns:a16="http://schemas.microsoft.com/office/drawing/2014/main" id="{A20F9F5E-E0AE-293A-2C41-F6E7E126E87B}"/>
              </a:ext>
            </a:extLst>
          </p:cNvPr>
          <p:cNvSpPr>
            <a:spLocks noGrp="1"/>
          </p:cNvSpPr>
          <p:nvPr>
            <p:ph type="dt" sz="half" idx="20"/>
          </p:nvPr>
        </p:nvSpPr>
        <p:spPr/>
        <p:txBody>
          <a:bodyPr/>
          <a:lstStyle/>
          <a:p>
            <a:fld id="{D6B81308-497E-4B91-B3FA-A3B04A80DAE6}" type="datetime1">
              <a:rPr lang="en-US" smtClean="0"/>
              <a:t>8/17/22</a:t>
            </a:fld>
            <a:endParaRPr lang="en-US" dirty="0"/>
          </a:p>
        </p:txBody>
      </p:sp>
      <p:sp>
        <p:nvSpPr>
          <p:cNvPr id="6" name="Footer Placeholder 5">
            <a:extLst>
              <a:ext uri="{FF2B5EF4-FFF2-40B4-BE49-F238E27FC236}">
                <a16:creationId xmlns:a16="http://schemas.microsoft.com/office/drawing/2014/main" id="{5E870498-B9D2-BA7A-BE11-FDBBAC4F7F2A}"/>
              </a:ext>
            </a:extLst>
          </p:cNvPr>
          <p:cNvSpPr>
            <a:spLocks noGrp="1"/>
          </p:cNvSpPr>
          <p:nvPr>
            <p:ph type="ftr" sz="quarter" idx="21"/>
          </p:nvPr>
        </p:nvSpPr>
        <p:spPr/>
        <p:txBody>
          <a:bodyPr/>
          <a:lstStyle/>
          <a:p>
            <a:r>
              <a:rPr lang="en-US"/>
              <a:t>For required markings, please visit https://mh.jpl.nasa.gov</a:t>
            </a:r>
            <a:endParaRPr lang="en-US" dirty="0"/>
          </a:p>
        </p:txBody>
      </p:sp>
      <p:sp>
        <p:nvSpPr>
          <p:cNvPr id="7" name="Slide Number Placeholder 6">
            <a:extLst>
              <a:ext uri="{FF2B5EF4-FFF2-40B4-BE49-F238E27FC236}">
                <a16:creationId xmlns:a16="http://schemas.microsoft.com/office/drawing/2014/main" id="{4AA841E4-D1E6-3116-6ECE-FEA90F39DC74}"/>
              </a:ext>
            </a:extLst>
          </p:cNvPr>
          <p:cNvSpPr>
            <a:spLocks noGrp="1"/>
          </p:cNvSpPr>
          <p:nvPr>
            <p:ph type="sldNum" sz="quarter" idx="22"/>
          </p:nvPr>
        </p:nvSpPr>
        <p:spPr/>
        <p:txBody>
          <a:bodyPr/>
          <a:lstStyle/>
          <a:p>
            <a:fld id="{5CBC5745-1735-4F53-8168-1C1F18EAFF65}" type="slidenum">
              <a:rPr lang="en-US" smtClean="0"/>
              <a:pPr/>
              <a:t>6</a:t>
            </a:fld>
            <a:endParaRPr lang="en-US" dirty="0"/>
          </a:p>
        </p:txBody>
      </p:sp>
    </p:spTree>
    <p:extLst>
      <p:ext uri="{BB962C8B-B14F-4D97-AF65-F5344CB8AC3E}">
        <p14:creationId xmlns:p14="http://schemas.microsoft.com/office/powerpoint/2010/main" val="3004893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C88552-E324-12D5-2ACE-94BFBFF95391}"/>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BE4FC25A-B753-E769-3E2E-EA603FA3A439}"/>
              </a:ext>
            </a:extLst>
          </p:cNvPr>
          <p:cNvSpPr>
            <a:spLocks noGrp="1"/>
          </p:cNvSpPr>
          <p:nvPr>
            <p:ph type="title"/>
          </p:nvPr>
        </p:nvSpPr>
        <p:spPr/>
        <p:txBody>
          <a:bodyPr/>
          <a:lstStyle/>
          <a:p>
            <a:r>
              <a:rPr lang="en-US" dirty="0"/>
              <a:t>AST Configurator</a:t>
            </a:r>
          </a:p>
        </p:txBody>
      </p:sp>
      <p:pic>
        <p:nvPicPr>
          <p:cNvPr id="9" name="Content Placeholder 8">
            <a:extLst>
              <a:ext uri="{FF2B5EF4-FFF2-40B4-BE49-F238E27FC236}">
                <a16:creationId xmlns:a16="http://schemas.microsoft.com/office/drawing/2014/main" id="{F90580FF-3849-85A8-2701-D874583A1A0A}"/>
              </a:ext>
            </a:extLst>
          </p:cNvPr>
          <p:cNvPicPr>
            <a:picLocks noGrp="1" noChangeAspect="1"/>
          </p:cNvPicPr>
          <p:nvPr>
            <p:ph sz="quarter" idx="19"/>
          </p:nvPr>
        </p:nvPicPr>
        <p:blipFill>
          <a:blip r:embed="rId2"/>
          <a:stretch>
            <a:fillRect/>
          </a:stretch>
        </p:blipFill>
        <p:spPr>
          <a:xfrm>
            <a:off x="685800" y="762000"/>
            <a:ext cx="7162190" cy="4053601"/>
          </a:xfrm>
        </p:spPr>
      </p:pic>
      <p:sp>
        <p:nvSpPr>
          <p:cNvPr id="5" name="Date Placeholder 4">
            <a:extLst>
              <a:ext uri="{FF2B5EF4-FFF2-40B4-BE49-F238E27FC236}">
                <a16:creationId xmlns:a16="http://schemas.microsoft.com/office/drawing/2014/main" id="{A20F9F5E-E0AE-293A-2C41-F6E7E126E87B}"/>
              </a:ext>
            </a:extLst>
          </p:cNvPr>
          <p:cNvSpPr>
            <a:spLocks noGrp="1"/>
          </p:cNvSpPr>
          <p:nvPr>
            <p:ph type="dt" sz="half" idx="20"/>
          </p:nvPr>
        </p:nvSpPr>
        <p:spPr/>
        <p:txBody>
          <a:bodyPr/>
          <a:lstStyle/>
          <a:p>
            <a:fld id="{D6B81308-497E-4B91-B3FA-A3B04A80DAE6}" type="datetime1">
              <a:rPr lang="en-US" smtClean="0"/>
              <a:t>8/17/22</a:t>
            </a:fld>
            <a:endParaRPr lang="en-US" dirty="0"/>
          </a:p>
        </p:txBody>
      </p:sp>
      <p:sp>
        <p:nvSpPr>
          <p:cNvPr id="6" name="Footer Placeholder 5">
            <a:extLst>
              <a:ext uri="{FF2B5EF4-FFF2-40B4-BE49-F238E27FC236}">
                <a16:creationId xmlns:a16="http://schemas.microsoft.com/office/drawing/2014/main" id="{5E870498-B9D2-BA7A-BE11-FDBBAC4F7F2A}"/>
              </a:ext>
            </a:extLst>
          </p:cNvPr>
          <p:cNvSpPr>
            <a:spLocks noGrp="1"/>
          </p:cNvSpPr>
          <p:nvPr>
            <p:ph type="ftr" sz="quarter" idx="21"/>
          </p:nvPr>
        </p:nvSpPr>
        <p:spPr/>
        <p:txBody>
          <a:bodyPr/>
          <a:lstStyle/>
          <a:p>
            <a:r>
              <a:rPr lang="en-US"/>
              <a:t>For required markings, please visit https://mh.jpl.nasa.gov</a:t>
            </a:r>
            <a:endParaRPr lang="en-US" dirty="0"/>
          </a:p>
        </p:txBody>
      </p:sp>
      <p:sp>
        <p:nvSpPr>
          <p:cNvPr id="7" name="Slide Number Placeholder 6">
            <a:extLst>
              <a:ext uri="{FF2B5EF4-FFF2-40B4-BE49-F238E27FC236}">
                <a16:creationId xmlns:a16="http://schemas.microsoft.com/office/drawing/2014/main" id="{4AA841E4-D1E6-3116-6ECE-FEA90F39DC74}"/>
              </a:ext>
            </a:extLst>
          </p:cNvPr>
          <p:cNvSpPr>
            <a:spLocks noGrp="1"/>
          </p:cNvSpPr>
          <p:nvPr>
            <p:ph type="sldNum" sz="quarter" idx="22"/>
          </p:nvPr>
        </p:nvSpPr>
        <p:spPr/>
        <p:txBody>
          <a:bodyPr/>
          <a:lstStyle/>
          <a:p>
            <a:fld id="{5CBC5745-1735-4F53-8168-1C1F18EAFF65}" type="slidenum">
              <a:rPr lang="en-US" smtClean="0"/>
              <a:pPr/>
              <a:t>7</a:t>
            </a:fld>
            <a:endParaRPr lang="en-US" dirty="0"/>
          </a:p>
        </p:txBody>
      </p:sp>
    </p:spTree>
    <p:extLst>
      <p:ext uri="{BB962C8B-B14F-4D97-AF65-F5344CB8AC3E}">
        <p14:creationId xmlns:p14="http://schemas.microsoft.com/office/powerpoint/2010/main" val="1422163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C88552-E324-12D5-2ACE-94BFBFF95391}"/>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BE4FC25A-B753-E769-3E2E-EA603FA3A439}"/>
              </a:ext>
            </a:extLst>
          </p:cNvPr>
          <p:cNvSpPr>
            <a:spLocks noGrp="1"/>
          </p:cNvSpPr>
          <p:nvPr>
            <p:ph type="title"/>
          </p:nvPr>
        </p:nvSpPr>
        <p:spPr/>
        <p:txBody>
          <a:bodyPr/>
          <a:lstStyle/>
          <a:p>
            <a:r>
              <a:rPr lang="en-US" dirty="0"/>
              <a:t>AST Configurator</a:t>
            </a:r>
          </a:p>
        </p:txBody>
      </p:sp>
      <p:sp>
        <p:nvSpPr>
          <p:cNvPr id="5" name="Date Placeholder 4">
            <a:extLst>
              <a:ext uri="{FF2B5EF4-FFF2-40B4-BE49-F238E27FC236}">
                <a16:creationId xmlns:a16="http://schemas.microsoft.com/office/drawing/2014/main" id="{A20F9F5E-E0AE-293A-2C41-F6E7E126E87B}"/>
              </a:ext>
            </a:extLst>
          </p:cNvPr>
          <p:cNvSpPr>
            <a:spLocks noGrp="1"/>
          </p:cNvSpPr>
          <p:nvPr>
            <p:ph type="dt" sz="half" idx="20"/>
          </p:nvPr>
        </p:nvSpPr>
        <p:spPr/>
        <p:txBody>
          <a:bodyPr/>
          <a:lstStyle/>
          <a:p>
            <a:fld id="{D6B81308-497E-4B91-B3FA-A3B04A80DAE6}" type="datetime1">
              <a:rPr lang="en-US" smtClean="0"/>
              <a:t>8/17/22</a:t>
            </a:fld>
            <a:endParaRPr lang="en-US" dirty="0"/>
          </a:p>
        </p:txBody>
      </p:sp>
      <p:sp>
        <p:nvSpPr>
          <p:cNvPr id="6" name="Footer Placeholder 5">
            <a:extLst>
              <a:ext uri="{FF2B5EF4-FFF2-40B4-BE49-F238E27FC236}">
                <a16:creationId xmlns:a16="http://schemas.microsoft.com/office/drawing/2014/main" id="{5E870498-B9D2-BA7A-BE11-FDBBAC4F7F2A}"/>
              </a:ext>
            </a:extLst>
          </p:cNvPr>
          <p:cNvSpPr>
            <a:spLocks noGrp="1"/>
          </p:cNvSpPr>
          <p:nvPr>
            <p:ph type="ftr" sz="quarter" idx="21"/>
          </p:nvPr>
        </p:nvSpPr>
        <p:spPr/>
        <p:txBody>
          <a:bodyPr/>
          <a:lstStyle/>
          <a:p>
            <a:r>
              <a:rPr lang="en-US"/>
              <a:t>For required markings, please visit https://mh.jpl.nasa.gov</a:t>
            </a:r>
            <a:endParaRPr lang="en-US" dirty="0"/>
          </a:p>
        </p:txBody>
      </p:sp>
      <p:sp>
        <p:nvSpPr>
          <p:cNvPr id="7" name="Slide Number Placeholder 6">
            <a:extLst>
              <a:ext uri="{FF2B5EF4-FFF2-40B4-BE49-F238E27FC236}">
                <a16:creationId xmlns:a16="http://schemas.microsoft.com/office/drawing/2014/main" id="{4AA841E4-D1E6-3116-6ECE-FEA90F39DC74}"/>
              </a:ext>
            </a:extLst>
          </p:cNvPr>
          <p:cNvSpPr>
            <a:spLocks noGrp="1"/>
          </p:cNvSpPr>
          <p:nvPr>
            <p:ph type="sldNum" sz="quarter" idx="22"/>
          </p:nvPr>
        </p:nvSpPr>
        <p:spPr/>
        <p:txBody>
          <a:bodyPr/>
          <a:lstStyle/>
          <a:p>
            <a:fld id="{5CBC5745-1735-4F53-8168-1C1F18EAFF65}" type="slidenum">
              <a:rPr lang="en-US" smtClean="0"/>
              <a:pPr/>
              <a:t>8</a:t>
            </a:fld>
            <a:endParaRPr lang="en-US" dirty="0"/>
          </a:p>
        </p:txBody>
      </p:sp>
      <p:pic>
        <p:nvPicPr>
          <p:cNvPr id="15" name="Content Placeholder 14">
            <a:extLst>
              <a:ext uri="{FF2B5EF4-FFF2-40B4-BE49-F238E27FC236}">
                <a16:creationId xmlns:a16="http://schemas.microsoft.com/office/drawing/2014/main" id="{267D65C5-0CAD-E8F7-872E-E09C5E5A9000}"/>
              </a:ext>
            </a:extLst>
          </p:cNvPr>
          <p:cNvPicPr>
            <a:picLocks noGrp="1" noChangeAspect="1"/>
          </p:cNvPicPr>
          <p:nvPr>
            <p:ph sz="quarter" idx="19"/>
          </p:nvPr>
        </p:nvPicPr>
        <p:blipFill>
          <a:blip r:embed="rId2"/>
          <a:stretch>
            <a:fillRect/>
          </a:stretch>
        </p:blipFill>
        <p:spPr>
          <a:xfrm>
            <a:off x="667594" y="762000"/>
            <a:ext cx="7195741" cy="4053601"/>
          </a:xfrm>
        </p:spPr>
      </p:pic>
    </p:spTree>
    <p:extLst>
      <p:ext uri="{BB962C8B-B14F-4D97-AF65-F5344CB8AC3E}">
        <p14:creationId xmlns:p14="http://schemas.microsoft.com/office/powerpoint/2010/main" val="219636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C6576B-BF9C-2E4D-6508-255D210425E3}"/>
              </a:ext>
            </a:extLst>
          </p:cNvPr>
          <p:cNvSpPr>
            <a:spLocks noGrp="1"/>
          </p:cNvSpPr>
          <p:nvPr>
            <p:ph type="body" sz="quarter" idx="17"/>
          </p:nvPr>
        </p:nvSpPr>
        <p:spPr/>
        <p:txBody>
          <a:bodyPr/>
          <a:lstStyle/>
          <a:p>
            <a:endParaRPr lang="en-US"/>
          </a:p>
        </p:txBody>
      </p:sp>
      <p:sp>
        <p:nvSpPr>
          <p:cNvPr id="3" name="Title 2">
            <a:extLst>
              <a:ext uri="{FF2B5EF4-FFF2-40B4-BE49-F238E27FC236}">
                <a16:creationId xmlns:a16="http://schemas.microsoft.com/office/drawing/2014/main" id="{1BDC862F-717F-0898-80DA-DFEC951F3619}"/>
              </a:ext>
            </a:extLst>
          </p:cNvPr>
          <p:cNvSpPr>
            <a:spLocks noGrp="1"/>
          </p:cNvSpPr>
          <p:nvPr>
            <p:ph type="title"/>
          </p:nvPr>
        </p:nvSpPr>
        <p:spPr/>
        <p:txBody>
          <a:bodyPr/>
          <a:lstStyle/>
          <a:p>
            <a:r>
              <a:rPr lang="en-US" dirty="0"/>
              <a:t>AST Configurator</a:t>
            </a:r>
          </a:p>
        </p:txBody>
      </p:sp>
      <p:sp>
        <p:nvSpPr>
          <p:cNvPr id="4" name="Content Placeholder 3">
            <a:extLst>
              <a:ext uri="{FF2B5EF4-FFF2-40B4-BE49-F238E27FC236}">
                <a16:creationId xmlns:a16="http://schemas.microsoft.com/office/drawing/2014/main" id="{473FA6DB-4191-EB57-D2B4-887816E540E1}"/>
              </a:ext>
            </a:extLst>
          </p:cNvPr>
          <p:cNvSpPr>
            <a:spLocks noGrp="1"/>
          </p:cNvSpPr>
          <p:nvPr>
            <p:ph sz="quarter" idx="19"/>
          </p:nvPr>
        </p:nvSpPr>
        <p:spPr/>
        <p:txBody>
          <a:bodyPr/>
          <a:lstStyle/>
          <a:p>
            <a:r>
              <a:rPr lang="en-US" dirty="0"/>
              <a:t>Static web application built with React and </a:t>
            </a:r>
            <a:r>
              <a:rPr lang="en-US" dirty="0" err="1"/>
              <a:t>NextJS</a:t>
            </a:r>
            <a:endParaRPr lang="en-US" dirty="0"/>
          </a:p>
          <a:p>
            <a:r>
              <a:rPr lang="en-US" dirty="0"/>
              <a:t>Customizable</a:t>
            </a:r>
          </a:p>
          <a:p>
            <a:pPr lvl="1"/>
            <a:r>
              <a:rPr lang="en-US" dirty="0"/>
              <a:t>Section JSON files</a:t>
            </a:r>
          </a:p>
          <a:p>
            <a:pPr lvl="1"/>
            <a:r>
              <a:rPr lang="en-US" dirty="0"/>
              <a:t>Screen and group configuration</a:t>
            </a:r>
          </a:p>
          <a:p>
            <a:r>
              <a:rPr lang="en-US" dirty="0"/>
              <a:t>Creates output file</a:t>
            </a:r>
          </a:p>
          <a:p>
            <a:pPr lvl="1"/>
            <a:r>
              <a:rPr lang="en-US" dirty="0"/>
              <a:t>Ingested into AWS</a:t>
            </a:r>
          </a:p>
          <a:p>
            <a:r>
              <a:rPr lang="en-US" dirty="0"/>
              <a:t>Saves time on both sides</a:t>
            </a:r>
          </a:p>
          <a:p>
            <a:r>
              <a:rPr lang="en-US" dirty="0"/>
              <a:t>Easier access for non-NASA users</a:t>
            </a:r>
          </a:p>
          <a:p>
            <a:pPr marL="457200" lvl="1" indent="0">
              <a:buNone/>
            </a:pPr>
            <a:endParaRPr lang="en-US" dirty="0"/>
          </a:p>
        </p:txBody>
      </p:sp>
      <p:sp>
        <p:nvSpPr>
          <p:cNvPr id="5" name="Date Placeholder 4">
            <a:extLst>
              <a:ext uri="{FF2B5EF4-FFF2-40B4-BE49-F238E27FC236}">
                <a16:creationId xmlns:a16="http://schemas.microsoft.com/office/drawing/2014/main" id="{5E57CD20-540F-086E-7A25-080BF70D6980}"/>
              </a:ext>
            </a:extLst>
          </p:cNvPr>
          <p:cNvSpPr>
            <a:spLocks noGrp="1"/>
          </p:cNvSpPr>
          <p:nvPr>
            <p:ph type="dt" sz="half" idx="20"/>
          </p:nvPr>
        </p:nvSpPr>
        <p:spPr/>
        <p:txBody>
          <a:bodyPr/>
          <a:lstStyle/>
          <a:p>
            <a:fld id="{D6B81308-497E-4B91-B3FA-A3B04A80DAE6}" type="datetime1">
              <a:rPr lang="en-US" smtClean="0"/>
              <a:t>8/17/22</a:t>
            </a:fld>
            <a:endParaRPr lang="en-US" dirty="0"/>
          </a:p>
        </p:txBody>
      </p:sp>
      <p:sp>
        <p:nvSpPr>
          <p:cNvPr id="6" name="Footer Placeholder 5">
            <a:extLst>
              <a:ext uri="{FF2B5EF4-FFF2-40B4-BE49-F238E27FC236}">
                <a16:creationId xmlns:a16="http://schemas.microsoft.com/office/drawing/2014/main" id="{9F4B1126-F8E3-9F7C-DE82-0735F370B3E1}"/>
              </a:ext>
            </a:extLst>
          </p:cNvPr>
          <p:cNvSpPr>
            <a:spLocks noGrp="1"/>
          </p:cNvSpPr>
          <p:nvPr>
            <p:ph type="ftr" sz="quarter" idx="21"/>
          </p:nvPr>
        </p:nvSpPr>
        <p:spPr/>
        <p:txBody>
          <a:bodyPr/>
          <a:lstStyle/>
          <a:p>
            <a:r>
              <a:rPr lang="en-US"/>
              <a:t>For required markings, please visit https://mh.jpl.nasa.gov</a:t>
            </a:r>
            <a:endParaRPr lang="en-US" dirty="0"/>
          </a:p>
        </p:txBody>
      </p:sp>
      <p:sp>
        <p:nvSpPr>
          <p:cNvPr id="7" name="Slide Number Placeholder 6">
            <a:extLst>
              <a:ext uri="{FF2B5EF4-FFF2-40B4-BE49-F238E27FC236}">
                <a16:creationId xmlns:a16="http://schemas.microsoft.com/office/drawing/2014/main" id="{A3E81221-38CC-BD35-1CBF-85489C43771D}"/>
              </a:ext>
            </a:extLst>
          </p:cNvPr>
          <p:cNvSpPr>
            <a:spLocks noGrp="1"/>
          </p:cNvSpPr>
          <p:nvPr>
            <p:ph type="sldNum" sz="quarter" idx="22"/>
          </p:nvPr>
        </p:nvSpPr>
        <p:spPr/>
        <p:txBody>
          <a:bodyPr/>
          <a:lstStyle/>
          <a:p>
            <a:fld id="{5CBC5745-1735-4F53-8168-1C1F18EAFF65}" type="slidenum">
              <a:rPr lang="en-US" smtClean="0"/>
              <a:pPr/>
              <a:t>9</a:t>
            </a:fld>
            <a:endParaRPr lang="en-US" dirty="0"/>
          </a:p>
        </p:txBody>
      </p:sp>
    </p:spTree>
    <p:extLst>
      <p:ext uri="{BB962C8B-B14F-4D97-AF65-F5344CB8AC3E}">
        <p14:creationId xmlns:p14="http://schemas.microsoft.com/office/powerpoint/2010/main" val="30727371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8&quot; unique_id=&quot;10048&quot;&gt;&lt;/object&gt;&lt;object type=&quot;2&quot; unique_id=&quot;10049&quot;&gt;&lt;object type=&quot;3&quot; unique_id=&quot;10050&quot;&gt;&lt;property id=&quot;20148&quot; value=&quot;5&quot;/&gt;&lt;property id=&quot;20300&quot; value=&quot;Slide 1&quot;/&gt;&lt;property id=&quot;20307&quot; value=&quot;277&quot;/&gt;&lt;/object&gt;&lt;object type=&quot;3&quot; unique_id=&quot;10051&quot;&gt;&lt;property id=&quot;20148&quot; value=&quot;5&quot;/&gt;&lt;property id=&quot;20300&quot; value=&quot;Slide 2&quot;/&gt;&lt;property id=&quot;20307&quot; value=&quot;281&quot;/&gt;&lt;/object&gt;&lt;object type=&quot;3&quot; unique_id=&quot;10052&quot;&gt;&lt;property id=&quot;20148&quot; value=&quot;5&quot;/&gt;&lt;property id=&quot;20300&quot; value=&quot;Slide 3&quot;/&gt;&lt;property id=&quot;20307&quot; value=&quot;280&quot;/&gt;&lt;/object&gt;&lt;object type=&quot;3&quot; unique_id=&quot;10053&quot;&gt;&lt;property id=&quot;20148&quot; value=&quot;5&quot;/&gt;&lt;property id=&quot;20300&quot; value=&quot;Slide 4&quot;/&gt;&lt;property id=&quot;20307&quot; value=&quot;278&quot;/&gt;&lt;/object&gt;&lt;/object&gt;&lt;/object&gt;&lt;/database&gt;"/>
  <p:tag name="SECTOMILLISECCONVERTED" val="1"/>
</p:tagLst>
</file>

<file path=ppt/theme/theme1.xml><?xml version="1.0" encoding="utf-8"?>
<a:theme xmlns:a="http://schemas.openxmlformats.org/drawingml/2006/main" name="JPL-WhiteTheme-16x9-vA6">
  <a:themeElements>
    <a:clrScheme name="JPL Colors - Jan 2017">
      <a:dk1>
        <a:sysClr val="windowText" lastClr="000000"/>
      </a:dk1>
      <a:lt1>
        <a:sysClr val="window" lastClr="FFFFFF"/>
      </a:lt1>
      <a:dk2>
        <a:srgbClr val="5D5D60"/>
      </a:dk2>
      <a:lt2>
        <a:srgbClr val="A5A5A5"/>
      </a:lt2>
      <a:accent1>
        <a:srgbClr val="E31937"/>
      </a:accent1>
      <a:accent2>
        <a:srgbClr val="94A8C2"/>
      </a:accent2>
      <a:accent3>
        <a:srgbClr val="617998"/>
      </a:accent3>
      <a:accent4>
        <a:srgbClr val="A4B34C"/>
      </a:accent4>
      <a:accent5>
        <a:srgbClr val="FF6E1E"/>
      </a:accent5>
      <a:accent6>
        <a:srgbClr val="F2A900"/>
      </a:accent6>
      <a:hlink>
        <a:srgbClr val="E31937"/>
      </a:hlink>
      <a:folHlink>
        <a:srgbClr val="E3193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JPL-BlackTheme-16x9-vA6">
  <a:themeElements>
    <a:clrScheme name="JPL Colors - Jan 2017">
      <a:dk1>
        <a:sysClr val="windowText" lastClr="000000"/>
      </a:dk1>
      <a:lt1>
        <a:sysClr val="window" lastClr="FFFFFF"/>
      </a:lt1>
      <a:dk2>
        <a:srgbClr val="5D5D60"/>
      </a:dk2>
      <a:lt2>
        <a:srgbClr val="A5A5A5"/>
      </a:lt2>
      <a:accent1>
        <a:srgbClr val="E31937"/>
      </a:accent1>
      <a:accent2>
        <a:srgbClr val="94A8C2"/>
      </a:accent2>
      <a:accent3>
        <a:srgbClr val="617998"/>
      </a:accent3>
      <a:accent4>
        <a:srgbClr val="A4B34C"/>
      </a:accent4>
      <a:accent5>
        <a:srgbClr val="FF6E1E"/>
      </a:accent5>
      <a:accent6>
        <a:srgbClr val="F2A900"/>
      </a:accent6>
      <a:hlink>
        <a:srgbClr val="E31937"/>
      </a:hlink>
      <a:folHlink>
        <a:srgbClr val="E3193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50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headEnd type="arrow"/>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12102</TotalTime>
  <Words>736</Words>
  <Application>Microsoft Macintosh PowerPoint</Application>
  <PresentationFormat>On-screen Show (16:9)</PresentationFormat>
  <Paragraphs>106</Paragraphs>
  <Slides>15</Slides>
  <Notes>0</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15</vt:i4>
      </vt:variant>
    </vt:vector>
  </HeadingPairs>
  <TitlesOfParts>
    <vt:vector size="18" baseType="lpstr">
      <vt:lpstr>Arial</vt:lpstr>
      <vt:lpstr>JPL-WhiteTheme-16x9-vA6</vt:lpstr>
      <vt:lpstr>JPL-BlackTheme-16x9-vA6</vt:lpstr>
      <vt:lpstr>PowerPoint Presentation</vt:lpstr>
      <vt:lpstr>Abstract</vt:lpstr>
      <vt:lpstr>AST Configurator</vt:lpstr>
      <vt:lpstr>AST Configurator</vt:lpstr>
      <vt:lpstr>AST Configurator</vt:lpstr>
      <vt:lpstr>AST Configurator</vt:lpstr>
      <vt:lpstr>AST Configurator</vt:lpstr>
      <vt:lpstr>AST Configurator</vt:lpstr>
      <vt:lpstr>AST Configurator</vt:lpstr>
      <vt:lpstr>AI4CMA</vt:lpstr>
      <vt:lpstr>AI4CMA</vt:lpstr>
      <vt:lpstr>AI4CMA</vt:lpstr>
      <vt:lpstr>The Summer</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Carolyn M Stolze</dc:creator>
  <cp:lastModifiedBy>Bukovec, Nick (US 1740-Affiliate)</cp:lastModifiedBy>
  <cp:revision>196</cp:revision>
  <dcterms:created xsi:type="dcterms:W3CDTF">2016-09-08T21:41:17Z</dcterms:created>
  <dcterms:modified xsi:type="dcterms:W3CDTF">2022-08-17T15:32:05Z</dcterms:modified>
</cp:coreProperties>
</file>